
<file path=[Content_Types].xml><?xml version="1.0" encoding="utf-8"?>
<Types xmlns="http://schemas.openxmlformats.org/package/2006/content-types">
  <Default Extension="png" ContentType="image/png"/>
  <Default Extension="mp3" ContentType="audio/unknown"/>
  <Default Extension="jpeg" ContentType="image/jpeg"/>
  <Default Extension="wmf" ContentType="image/x-wmf"/>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Override1.xml" ContentType="application/vnd.openxmlformats-officedocument.themeOverr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Override2.xml" ContentType="application/vnd.openxmlformats-officedocument.themeOverrid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08" r:id="rId2"/>
    <p:sldMasterId id="2147483732" r:id="rId3"/>
    <p:sldMasterId id="2147483756" r:id="rId4"/>
    <p:sldMasterId id="2147483780" r:id="rId5"/>
  </p:sldMasterIdLst>
  <p:notesMasterIdLst>
    <p:notesMasterId r:id="rId22"/>
  </p:notesMasterIdLst>
  <p:sldIdLst>
    <p:sldId id="779" r:id="rId6"/>
    <p:sldId id="278" r:id="rId7"/>
    <p:sldId id="280" r:id="rId8"/>
    <p:sldId id="706" r:id="rId9"/>
    <p:sldId id="269" r:id="rId10"/>
    <p:sldId id="768" r:id="rId11"/>
    <p:sldId id="447" r:id="rId12"/>
    <p:sldId id="775" r:id="rId13"/>
    <p:sldId id="777" r:id="rId14"/>
    <p:sldId id="766" r:id="rId15"/>
    <p:sldId id="767" r:id="rId16"/>
    <p:sldId id="780" r:id="rId17"/>
    <p:sldId id="781" r:id="rId18"/>
    <p:sldId id="770" r:id="rId19"/>
    <p:sldId id="512" r:id="rId20"/>
    <p:sldId id="746"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1" d="100"/>
          <a:sy n="81" d="100"/>
        </p:scale>
        <p:origin x="-860" y="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A734E9-2542-4185-AD31-82AE592E4656}" type="datetimeFigureOut">
              <a:rPr lang="en-US" smtClean="0"/>
              <a:t>12/14/2021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4E4682-8A96-4380-8032-D6F1483AE358}" type="slidenum">
              <a:rPr lang="en-US" smtClean="0"/>
              <a:t>‹#›</a:t>
            </a:fld>
            <a:endParaRPr lang="en-US"/>
          </a:p>
        </p:txBody>
      </p:sp>
    </p:spTree>
    <p:extLst>
      <p:ext uri="{BB962C8B-B14F-4D97-AF65-F5344CB8AC3E}">
        <p14:creationId xmlns:p14="http://schemas.microsoft.com/office/powerpoint/2010/main" val="556343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1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fontAlgn="base">
              <a:spcBef>
                <a:spcPct val="0"/>
              </a:spcBef>
              <a:spcAft>
                <a:spcPct val="0"/>
              </a:spcAft>
              <a:defRPr/>
            </a:pPr>
            <a:endParaRPr lang="en-US" sz="1800" b="1">
              <a:solidFill>
                <a:prstClr val="black"/>
              </a:solidFill>
              <a:latin typeface="Arial" charset="0"/>
            </a:endParaRPr>
          </a:p>
        </p:txBody>
      </p:sp>
      <p:sp>
        <p:nvSpPr>
          <p:cNvPr id="29" name="Title 28"/>
          <p:cNvSpPr>
            <a:spLocks noGrp="1"/>
          </p:cNvSpPr>
          <p:nvPr>
            <p:ph type="ctrTitle"/>
          </p:nvPr>
        </p:nvSpPr>
        <p:spPr>
          <a:xfrm>
            <a:off x="381000" y="4853419"/>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4" y="6473825"/>
            <a:ext cx="758825" cy="247650"/>
          </a:xfrm>
        </p:spPr>
        <p:txBody>
          <a:bodyPr/>
          <a:lstStyle>
            <a:lvl1pPr>
              <a:defRPr/>
            </a:lvl1pPr>
          </a:lstStyle>
          <a:p>
            <a:pPr>
              <a:defRPr/>
            </a:pPr>
            <a:fld id="{E09110EE-2686-4A9C-906A-500F8D0E5846}"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191195078"/>
      </p:ext>
    </p:extLst>
  </p:cSld>
  <p:clrMapOvr>
    <a:masterClrMapping/>
  </p:clrMapOvr>
  <p:transition spd="slow">
    <p:wheel/>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54BA6A94-BAAA-469A-82DC-8990FB6A30A8}"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463867297"/>
      </p:ext>
    </p:extLst>
  </p:cSld>
  <p:clrMapOvr>
    <a:masterClrMapping/>
  </p:clrMapOvr>
  <p:transition spd="slow">
    <p:wheel/>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9A8AD8E0-FC05-4F6D-ADD4-3F27557F13C5}"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402082120"/>
      </p:ext>
    </p:extLst>
  </p:cSld>
  <p:clrMapOvr>
    <a:masterClrMapping/>
  </p:clrMapOvr>
  <p:transition spd="slow">
    <p:wheel/>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a:t>Click to edit Master title style</a:t>
            </a:r>
          </a:p>
        </p:txBody>
      </p:sp>
      <p:sp>
        <p:nvSpPr>
          <p:cNvPr id="3" name="Content Placeholder 2"/>
          <p:cNvSpPr>
            <a:spLocks noGrp="1"/>
          </p:cNvSpPr>
          <p:nvPr>
            <p:ph sz="quarter" idx="1"/>
          </p:nvPr>
        </p:nvSpPr>
        <p:spPr>
          <a:xfrm>
            <a:off x="457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48200" y="1600200"/>
            <a:ext cx="4038600" cy="21859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457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48200" y="3938596"/>
            <a:ext cx="4038600" cy="21875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F0A22E">
                  <a:shade val="75000"/>
                </a:srgbClr>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Rectangle 6"/>
          <p:cNvSpPr>
            <a:spLocks noGrp="1" noChangeArrowheads="1"/>
          </p:cNvSpPr>
          <p:nvPr>
            <p:ph type="sldNum" sz="quarter" idx="12"/>
          </p:nvPr>
        </p:nvSpPr>
        <p:spPr/>
        <p:txBody>
          <a:bodyPr/>
          <a:lstStyle>
            <a:lvl1pPr>
              <a:defRPr/>
            </a:lvl1pPr>
          </a:lstStyle>
          <a:p>
            <a:pPr>
              <a:defRPr/>
            </a:pPr>
            <a:fld id="{80FD6E52-41CF-4924-80B8-DF408C3B952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449551245"/>
      </p:ext>
    </p:extLst>
  </p:cSld>
  <p:clrMapOvr>
    <a:masterClrMapping/>
  </p:clrMapOvr>
  <p:transition spd="slow">
    <p:wheel/>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2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5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2" name="Footer Placeholder 1"/>
          <p:cNvSpPr>
            <a:spLocks noGrp="1"/>
          </p:cNvSpPr>
          <p:nvPr>
            <p:ph type="ftr" sz="quarter" idx="11"/>
          </p:nvPr>
        </p:nvSpPr>
        <p:spPr/>
        <p:txBody>
          <a:bodyPr/>
          <a:lstStyle/>
          <a:p>
            <a:endParaRPr lang="zh-CN" altLang="en-US">
              <a:solidFill>
                <a:prstClr val="black">
                  <a:tint val="75000"/>
                </a:prstClr>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93421741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19" name="Footer Placeholder 18"/>
          <p:cNvSpPr>
            <a:spLocks noGrp="1"/>
          </p:cNvSpPr>
          <p:nvPr>
            <p:ph type="ftr" sz="quarter" idx="11"/>
          </p:nvPr>
        </p:nvSpPr>
        <p:spPr>
          <a:xfrm>
            <a:off x="3581400" y="76203"/>
            <a:ext cx="2895600" cy="288925"/>
          </a:xfrm>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959763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11" name="Footer Placeholder 10"/>
          <p:cNvSpPr>
            <a:spLocks noGrp="1"/>
          </p:cNvSpPr>
          <p:nvPr>
            <p:ph type="ftr" sz="quarter" idx="11"/>
          </p:nvPr>
        </p:nvSpPr>
        <p:spPr/>
        <p:txBody>
          <a:bodyPr/>
          <a:lstStyle/>
          <a:p>
            <a:endParaRPr lang="zh-CN" altLang="en-US">
              <a:solidFill>
                <a:prstClr val="black">
                  <a:tint val="75000"/>
                </a:prstClr>
              </a:solidFill>
            </a:endParaRPr>
          </a:p>
        </p:txBody>
      </p:sp>
      <p:sp>
        <p:nvSpPr>
          <p:cNvPr id="16" name="Slide Number Placeholder 1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8" name="Title 7"/>
          <p:cNvSpPr>
            <a:spLocks noGrp="1"/>
          </p:cNvSpPr>
          <p:nvPr>
            <p:ph type="title"/>
          </p:nvPr>
        </p:nvSpPr>
        <p:spPr>
          <a:xfrm>
            <a:off x="180475" y="294710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4034872245"/>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10" name="Footer Placeholder 9"/>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3851931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21"/>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05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5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1" name="Straight Connector 10"/>
          <p:cNvSpPr>
            <a:spLocks noChangeShapeType="1"/>
          </p:cNvSpPr>
          <p:nvPr/>
        </p:nvSpPr>
        <p:spPr bwMode="auto">
          <a:xfrm>
            <a:off x="514350" y="60198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731741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21" name="Footer Placeholder 20"/>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7957009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24" name="Footer Placeholder 23"/>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281622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3581400" y="76203"/>
            <a:ext cx="28956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604" y="6473825"/>
            <a:ext cx="758825" cy="247650"/>
          </a:xfrm>
        </p:spPr>
        <p:txBody>
          <a:bodyPr/>
          <a:lstStyle>
            <a:lvl1pPr>
              <a:defRPr/>
            </a:lvl1pPr>
          </a:lstStyle>
          <a:p>
            <a:pPr>
              <a:defRPr/>
            </a:pPr>
            <a:fld id="{A05CEA77-66D6-464D-8451-9CE727F99CC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45068134"/>
      </p:ext>
    </p:extLst>
  </p:cSld>
  <p:clrMapOvr>
    <a:masterClrMapping/>
  </p:clrMapOvr>
  <p:transition spd="slow">
    <p:wheel/>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4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3"/>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29" name="Footer Placeholder 28"/>
          <p:cNvSpPr>
            <a:spLocks noGrp="1"/>
          </p:cNvSpPr>
          <p:nvPr>
            <p:ph type="ftr" sz="quarter" idx="11"/>
          </p:nvPr>
        </p:nvSpPr>
        <p:spPr/>
        <p:txBody>
          <a:bodyPr/>
          <a:lstStyle/>
          <a:p>
            <a:endParaRPr lang="zh-CN" alt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7086816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31" name="Slide Number Placeholder 30"/>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57"/>
            <a:ext cx="5867400" cy="768351"/>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6473604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1138400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9"/>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9"/>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zh-CN" alt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41526255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29" name="Title 28"/>
          <p:cNvSpPr>
            <a:spLocks noGrp="1"/>
          </p:cNvSpPr>
          <p:nvPr>
            <p:ph type="ctrTitle"/>
          </p:nvPr>
        </p:nvSpPr>
        <p:spPr>
          <a:xfrm>
            <a:off x="381000" y="4853411"/>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000000"/>
              </a:solidFill>
            </a:endParaRPr>
          </a:p>
        </p:txBody>
      </p:sp>
      <p:sp>
        <p:nvSpPr>
          <p:cNvPr id="2" name="Footer Placeholder 1"/>
          <p:cNvSpPr>
            <a:spLocks noGrp="1"/>
          </p:cNvSpPr>
          <p:nvPr>
            <p:ph type="ftr" sz="quarter" idx="11"/>
          </p:nvPr>
        </p:nvSpPr>
        <p:spPr/>
        <p:txBody>
          <a:bodyPr/>
          <a:lstStyle/>
          <a:p>
            <a:pPr>
              <a:defRPr/>
            </a:pPr>
            <a:endParaRPr lang="en-US" altLang="en-US">
              <a:solidFill>
                <a:srgbClr val="000000"/>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DA1BDDD-1344-4AB7-900D-58B13640A0E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43562357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19" name="Footer Placeholder 18"/>
          <p:cNvSpPr>
            <a:spLocks noGrp="1"/>
          </p:cNvSpPr>
          <p:nvPr>
            <p:ph type="ftr" sz="quarter" idx="11"/>
          </p:nvPr>
        </p:nvSpPr>
        <p:spPr>
          <a:xfrm>
            <a:off x="3581400" y="76200"/>
            <a:ext cx="2895600" cy="288925"/>
          </a:xfrm>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41B89FF-D990-4D67-A9D5-F1B40CDBB11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000396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white"/>
              </a:solidFill>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p:txBody>
          <a:bodyPr/>
          <a:lstStyle/>
          <a:p>
            <a:fld id="{F8E7A0D3-D252-4A05-BB98-34F6C2F96B6E}" type="slidenum">
              <a:rPr lang="en-US" altLang="en-US" smtClean="0">
                <a:solidFill>
                  <a:srgbClr val="000000"/>
                </a:solidFill>
              </a:rPr>
              <a:pPr/>
              <a:t>‹#›</a:t>
            </a:fld>
            <a:endParaRPr lang="en-US" altLang="en-US">
              <a:solidFill>
                <a:srgbClr val="000000"/>
              </a:solidFill>
            </a:endParaRP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77991359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376DFA5-5642-4A30-9820-4977C9E0826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4634270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B4430FE7-6C23-4771-AAD1-7E149E223210}" type="slidenum">
              <a:rPr lang="en-US" altLang="en-US" smtClean="0">
                <a:solidFill>
                  <a:srgbClr val="000000"/>
                </a:solidFill>
              </a:rPr>
              <a:pPr/>
              <a:t>‹#›</a:t>
            </a:fld>
            <a:endParaRPr lang="en-US" altLang="en-US">
              <a:solidFill>
                <a:srgbClr val="000000"/>
              </a:solidFill>
            </a:endParaRPr>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38938205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000000"/>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EC5B951-C000-4D23-BE20-530013C7A1A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5862419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fontAlgn="base">
              <a:spcBef>
                <a:spcPct val="0"/>
              </a:spcBef>
              <a:spcAft>
                <a:spcPct val="0"/>
              </a:spcAft>
              <a:defRPr/>
            </a:pPr>
            <a:endParaRPr lang="en-US" sz="1800" b="1">
              <a:solidFill>
                <a:prstClr val="white"/>
              </a:solidFill>
              <a:latin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7"/>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7F7F7B83-4BBC-4835-AAB8-0BF7F877961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014722092"/>
      </p:ext>
    </p:extLst>
  </p:cSld>
  <p:clrMapOvr>
    <a:overrideClrMapping bg1="dk1" tx1="lt1" bg2="dk2" tx2="lt2" accent1="accent1" accent2="accent2" accent3="accent3" accent4="accent4" accent5="accent5" accent6="accent6" hlink="hlink" folHlink="folHlink"/>
  </p:clrMapOvr>
  <p:transition spd="slow">
    <p:wheel/>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5C3BA6D-00F4-4304-8790-83E5653D189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910373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9C2EC35D-1920-4EBE-93EB-E91AF23E04D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9713180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C09F7CB-36EE-4CA0-B4DC-2C00ED34BCCA}" type="slidenum">
              <a:rPr lang="en-US" altLang="en-US" smtClean="0">
                <a:solidFill>
                  <a:srgbClr val="000000"/>
                </a:solidFill>
              </a:rPr>
              <a:pPr/>
              <a:t>‹#›</a:t>
            </a:fld>
            <a:endParaRPr lang="en-US" altLang="en-US">
              <a:solidFill>
                <a:srgbClr val="000000"/>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57900475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04CB849-60F9-495A-A972-4F1EF6979D8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767701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2D087F92-5384-4D59-B13D-164C3889AF5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370230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9" name="Title 28"/>
          <p:cNvSpPr>
            <a:spLocks noGrp="1"/>
          </p:cNvSpPr>
          <p:nvPr>
            <p:ph type="ctrTitle"/>
          </p:nvPr>
        </p:nvSpPr>
        <p:spPr>
          <a:xfrm>
            <a:off x="381000" y="4853411"/>
            <a:ext cx="8458200" cy="1222375"/>
          </a:xfrm>
        </p:spPr>
        <p:txBody>
          <a:bodyPr anchor="t"/>
          <a:lstStyle/>
          <a:p>
            <a:r>
              <a:rPr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5" name="Date Placeholder 15"/>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1"/>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14"/>
          <p:cNvSpPr>
            <a:spLocks noGrp="1"/>
          </p:cNvSpPr>
          <p:nvPr>
            <p:ph type="sldNum" sz="quarter" idx="12"/>
          </p:nvPr>
        </p:nvSpPr>
        <p:spPr>
          <a:xfrm>
            <a:off x="8229600" y="6473825"/>
            <a:ext cx="758825" cy="247650"/>
          </a:xfrm>
        </p:spPr>
        <p:txBody>
          <a:bodyPr/>
          <a:lstStyle>
            <a:lvl1pPr>
              <a:defRPr/>
            </a:lvl1pPr>
          </a:lstStyle>
          <a:p>
            <a:pPr>
              <a:defRPr/>
            </a:pPr>
            <a:fld id="{D011E9B0-1A10-4399-8568-B83F8CD6632A}"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260946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a:t>Click to edit Master title style</a:t>
            </a:r>
          </a:p>
        </p:txBody>
      </p:sp>
      <p:sp>
        <p:nvSpPr>
          <p:cNvPr id="27" name="Content Placeholder 26"/>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18"/>
          <p:cNvSpPr>
            <a:spLocks noGrp="1"/>
          </p:cNvSpPr>
          <p:nvPr>
            <p:ph type="ftr" sz="quarter" idx="11"/>
          </p:nvPr>
        </p:nvSpPr>
        <p:spPr>
          <a:xfrm>
            <a:off x="3581400" y="76200"/>
            <a:ext cx="2895600" cy="288925"/>
          </a:xfrm>
        </p:spPr>
        <p:txBody>
          <a:bodyPr/>
          <a:lstStyle>
            <a:lvl1pPr>
              <a:defRPr/>
            </a:lvl1pPr>
          </a:lstStyle>
          <a:p>
            <a:pPr>
              <a:defRPr/>
            </a:pPr>
            <a:endParaRPr lang="en-US">
              <a:solidFill>
                <a:srgbClr val="F0A22E">
                  <a:shade val="75000"/>
                </a:srgbClr>
              </a:solidFill>
            </a:endParaRPr>
          </a:p>
        </p:txBody>
      </p:sp>
      <p:sp>
        <p:nvSpPr>
          <p:cNvPr id="6" name="Slide Number Placeholder 15"/>
          <p:cNvSpPr>
            <a:spLocks noGrp="1"/>
          </p:cNvSpPr>
          <p:nvPr>
            <p:ph type="sldNum" sz="quarter" idx="12"/>
          </p:nvPr>
        </p:nvSpPr>
        <p:spPr>
          <a:xfrm>
            <a:off x="8229600" y="6473825"/>
            <a:ext cx="758825" cy="247650"/>
          </a:xfrm>
        </p:spPr>
        <p:txBody>
          <a:bodyPr/>
          <a:lstStyle>
            <a:lvl1pPr>
              <a:defRPr/>
            </a:lvl1pPr>
          </a:lstStyle>
          <a:p>
            <a:pPr>
              <a:defRPr/>
            </a:pPr>
            <a:fld id="{6497BE66-6A6D-476C-B1E1-2EDA0FA107E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43917109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white"/>
              </a:solidFill>
              <a:latin typeface="Arial" charset="0"/>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8" name="Title 7"/>
          <p:cNvSpPr>
            <a:spLocks noGrp="1"/>
          </p:cNvSpPr>
          <p:nvPr>
            <p:ph type="title"/>
          </p:nvPr>
        </p:nvSpPr>
        <p:spPr>
          <a:xfrm>
            <a:off x="180475" y="2947085"/>
            <a:ext cx="8686800" cy="1184825"/>
          </a:xfrm>
        </p:spPr>
        <p:txBody>
          <a:bodyPr rtlCol="0" anchor="t"/>
          <a:lstStyle>
            <a:lvl1pPr algn="r">
              <a:defRPr/>
            </a:lvl1pPr>
          </a:lstStyle>
          <a:p>
            <a:r>
              <a:rPr lang="en-US"/>
              <a:t>Click to edit Master title style</a:t>
            </a:r>
          </a:p>
        </p:txBody>
      </p:sp>
      <p:sp>
        <p:nvSpPr>
          <p:cNvPr id="5" name="Date Placeholder 18"/>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1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9" name="Slide Number Placeholder 15"/>
          <p:cNvSpPr>
            <a:spLocks noGrp="1"/>
          </p:cNvSpPr>
          <p:nvPr>
            <p:ph type="sldNum" sz="quarter" idx="12"/>
          </p:nvPr>
        </p:nvSpPr>
        <p:spPr/>
        <p:txBody>
          <a:bodyPr/>
          <a:lstStyle>
            <a:lvl1pPr>
              <a:defRPr/>
            </a:lvl1pPr>
          </a:lstStyle>
          <a:p>
            <a:pPr>
              <a:defRPr/>
            </a:pPr>
            <a:fld id="{91DE9692-E74C-4833-B7F5-AEE0B7F7335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084155415"/>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4"/>
          <p:cNvSpPr>
            <a:spLocks noGrp="1"/>
          </p:cNvSpPr>
          <p:nvPr>
            <p:ph type="sldNum" sz="quarter" idx="12"/>
          </p:nvPr>
        </p:nvSpPr>
        <p:spPr/>
        <p:txBody>
          <a:bodyPr/>
          <a:lstStyle>
            <a:lvl1pPr>
              <a:defRPr/>
            </a:lvl1pPr>
          </a:lstStyle>
          <a:p>
            <a:pPr>
              <a:defRPr/>
            </a:pPr>
            <a:fld id="{66CD1735-1816-4634-B698-F7936613D1E8}"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5608930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06C1307E-C37B-42DD-AA27-A54946FB078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625850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2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9"/>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4DF8543C-73DC-4989-B467-74DE62CDDB3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93533648"/>
      </p:ext>
    </p:extLst>
  </p:cSld>
  <p:clrMapOvr>
    <a:masterClrMapping/>
  </p:clrMapOvr>
  <p:transition spd="slow">
    <p:wheel/>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4"/>
          <p:cNvSpPr>
            <a:spLocks noGrp="1"/>
          </p:cNvSpPr>
          <p:nvPr>
            <p:ph type="sldNum" sz="quarter" idx="12"/>
          </p:nvPr>
        </p:nvSpPr>
        <p:spPr/>
        <p:txBody>
          <a:bodyPr/>
          <a:lstStyle>
            <a:lvl1pPr>
              <a:defRPr/>
            </a:lvl1pPr>
          </a:lstStyle>
          <a:p>
            <a:pPr>
              <a:defRPr/>
            </a:pPr>
            <a:fld id="{4F426AD5-2FB5-485B-8165-F4E16C804D0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1104415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66AB41DA-D1B1-4F26-B70E-8058CBC4C88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37759719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C6B61C1B-0BC3-4E36-AB76-69552657F58E}"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9314836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FCCB709A-5105-455C-B511-FA2FB439E18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6619664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0"/>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27"/>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4"/>
          <p:cNvSpPr>
            <a:spLocks noGrp="1"/>
          </p:cNvSpPr>
          <p:nvPr>
            <p:ph type="sldNum" sz="quarter" idx="12"/>
          </p:nvPr>
        </p:nvSpPr>
        <p:spPr/>
        <p:txBody>
          <a:bodyPr/>
          <a:lstStyle>
            <a:lvl1pPr>
              <a:defRPr/>
            </a:lvl1pPr>
          </a:lstStyle>
          <a:p>
            <a:pPr>
              <a:defRPr/>
            </a:pPr>
            <a:fld id="{167CD88E-4FBC-4259-A581-FD78CA0780EB}"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5944740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549276"/>
            <a:ext cx="6248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6" name="Slide Number Placeholder 5"/>
          <p:cNvSpPr>
            <a:spLocks noGrp="1"/>
          </p:cNvSpPr>
          <p:nvPr>
            <p:ph type="sldNum" sz="quarter" idx="12"/>
          </p:nvPr>
        </p:nvSpPr>
        <p:spPr/>
        <p:txBody>
          <a:bodyPr/>
          <a:lstStyle>
            <a:lvl1pPr>
              <a:defRPr/>
            </a:lvl1pPr>
          </a:lstStyle>
          <a:p>
            <a:pPr>
              <a:defRPr/>
            </a:pPr>
            <a:fld id="{07B9BE94-EA7E-4142-9ADA-73AC0123F7B7}"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40578075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502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cs typeface="Arial" charset="0"/>
            </a:endParaRPr>
          </a:p>
        </p:txBody>
      </p:sp>
      <p:sp>
        <p:nvSpPr>
          <p:cNvPr id="29" name="Title 28"/>
          <p:cNvSpPr>
            <a:spLocks noGrp="1"/>
          </p:cNvSpPr>
          <p:nvPr>
            <p:ph type="ctrTitle"/>
          </p:nvPr>
        </p:nvSpPr>
        <p:spPr>
          <a:xfrm>
            <a:off x="381000" y="4853914"/>
            <a:ext cx="8458200" cy="1222375"/>
          </a:xfrm>
        </p:spPr>
        <p:txBody>
          <a:bodyPr anchor="t"/>
          <a:lstStyle/>
          <a:p>
            <a:r>
              <a:rPr kumimoji="0" lang="en-US"/>
              <a:t>Click to edit Master title style</a:t>
            </a:r>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1800">
                <a:solidFill>
                  <a:schemeClr val="tx2">
                    <a:shade val="75000"/>
                  </a:schemeClr>
                </a:solidFill>
              </a:defRPr>
            </a:lvl1pPr>
            <a:lvl2pPr marL="342884" indent="0" algn="ctr">
              <a:buNone/>
            </a:lvl2pPr>
            <a:lvl3pPr marL="685766" indent="0" algn="ctr">
              <a:buNone/>
            </a:lvl3pPr>
            <a:lvl4pPr marL="1028649" indent="0" algn="ctr">
              <a:buNone/>
            </a:lvl4pPr>
            <a:lvl5pPr marL="1371532" indent="0" algn="ctr">
              <a:buNone/>
            </a:lvl5pPr>
            <a:lvl6pPr marL="1714415" indent="0" algn="ctr">
              <a:buNone/>
            </a:lvl6pPr>
            <a:lvl7pPr marL="2057297" indent="0" algn="ctr">
              <a:buNone/>
            </a:lvl7pPr>
            <a:lvl8pPr marL="2400180" indent="0" algn="ctr">
              <a:buNone/>
            </a:lvl8pPr>
            <a:lvl9pPr marL="2743064" indent="0" algn="ctr">
              <a:buNone/>
            </a:lvl9pPr>
          </a:lstStyle>
          <a:p>
            <a:r>
              <a:rPr kumimoji="0" lang="en-US"/>
              <a:t>Click to edit Master subtitle style</a:t>
            </a:r>
          </a:p>
        </p:txBody>
      </p:sp>
      <p:sp>
        <p:nvSpPr>
          <p:cNvPr id="16" name="Date Placeholder 15"/>
          <p:cNvSpPr>
            <a:spLocks noGrp="1"/>
          </p:cNvSpPr>
          <p:nvPr>
            <p:ph type="dt" sz="half" idx="10"/>
          </p:nvPr>
        </p:nvSpPr>
        <p:spPr/>
        <p:txBody>
          <a:bodyPr/>
          <a:lstStyle/>
          <a:p>
            <a:pPr>
              <a:defRPr/>
            </a:pPr>
            <a:endParaRPr lang="en-US" altLang="en-US">
              <a:solidFill>
                <a:srgbClr val="000000"/>
              </a:solidFill>
            </a:endParaRPr>
          </a:p>
        </p:txBody>
      </p:sp>
      <p:sp>
        <p:nvSpPr>
          <p:cNvPr id="2" name="Footer Placeholder 1"/>
          <p:cNvSpPr>
            <a:spLocks noGrp="1"/>
          </p:cNvSpPr>
          <p:nvPr>
            <p:ph type="ftr" sz="quarter" idx="11"/>
          </p:nvPr>
        </p:nvSpPr>
        <p:spPr/>
        <p:txBody>
          <a:bodyPr/>
          <a:lstStyle/>
          <a:p>
            <a:pPr>
              <a:defRPr/>
            </a:pPr>
            <a:endParaRPr lang="en-US" altLang="en-US">
              <a:solidFill>
                <a:srgbClr val="000000"/>
              </a:solidFill>
            </a:endParaRPr>
          </a:p>
        </p:txBody>
      </p:sp>
      <p:sp>
        <p:nvSpPr>
          <p:cNvPr id="15" name="Slide Number Placeholder 14"/>
          <p:cNvSpPr>
            <a:spLocks noGrp="1"/>
          </p:cNvSpPr>
          <p:nvPr>
            <p:ph type="sldNum" sz="quarter" idx="12"/>
          </p:nvPr>
        </p:nvSpPr>
        <p:spPr>
          <a:xfrm>
            <a:off x="8229600" y="6473952"/>
            <a:ext cx="758952" cy="246888"/>
          </a:xfrm>
        </p:spPr>
        <p:txBody>
          <a:bodyPr/>
          <a:lstStyle/>
          <a:p>
            <a:fld id="{EDA1BDDD-1344-4AB7-900D-58B13640A0E7}"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88756235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a:t>Click to edit Master title style</a:t>
            </a:r>
          </a:p>
        </p:txBody>
      </p:sp>
      <p:sp>
        <p:nvSpPr>
          <p:cNvPr id="27" name="Content Placeholder 26"/>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19" name="Footer Placeholder 18"/>
          <p:cNvSpPr>
            <a:spLocks noGrp="1"/>
          </p:cNvSpPr>
          <p:nvPr>
            <p:ph type="ftr" sz="quarter" idx="11"/>
          </p:nvPr>
        </p:nvSpPr>
        <p:spPr>
          <a:xfrm>
            <a:off x="3581400" y="76203"/>
            <a:ext cx="2895600" cy="288925"/>
          </a:xfrm>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a:xfrm>
            <a:off x="8229600" y="6473952"/>
            <a:ext cx="758952" cy="246888"/>
          </a:xfrm>
        </p:spPr>
        <p:txBody>
          <a:bodyPr/>
          <a:lstStyle/>
          <a:p>
            <a:fld id="{E41B89FF-D990-4D67-A9D5-F1B40CDBB11C}"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156360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white"/>
              </a:solidFill>
              <a:cs typeface="Arial" charset="0"/>
            </a:endParaRPr>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1500">
                <a:solidFill>
                  <a:schemeClr val="tx2">
                    <a:shade val="75000"/>
                  </a:schemeClr>
                </a:solidFill>
              </a:defRPr>
            </a:lvl1pPr>
            <a:lvl2pPr>
              <a:buNone/>
              <a:defRPr sz="1400">
                <a:solidFill>
                  <a:schemeClr val="tx1">
                    <a:tint val="75000"/>
                  </a:schemeClr>
                </a:solidFill>
              </a:defRPr>
            </a:lvl2pPr>
            <a:lvl3pPr>
              <a:buNone/>
              <a:defRPr sz="1200">
                <a:solidFill>
                  <a:schemeClr val="tx1">
                    <a:tint val="75000"/>
                  </a:schemeClr>
                </a:solidFill>
              </a:defRPr>
            </a:lvl3pPr>
            <a:lvl4pPr>
              <a:buNone/>
              <a:defRPr sz="1100">
                <a:solidFill>
                  <a:schemeClr val="tx1">
                    <a:tint val="75000"/>
                  </a:schemeClr>
                </a:solidFill>
              </a:defRPr>
            </a:lvl4pPr>
            <a:lvl5pPr>
              <a:buNone/>
              <a:defRPr sz="1100">
                <a:solidFill>
                  <a:schemeClr val="tx1">
                    <a:tint val="75000"/>
                  </a:schemeClr>
                </a:solidFill>
              </a:defRPr>
            </a:lvl5pPr>
          </a:lstStyle>
          <a:p>
            <a:pPr lvl="0" eaLnBrk="1" latinLnBrk="0" hangingPunct="1"/>
            <a:r>
              <a:rPr kumimoji="0" lang="en-US"/>
              <a:t>Click to edit Master text styles</a:t>
            </a:r>
          </a:p>
        </p:txBody>
      </p:sp>
      <p:sp>
        <p:nvSpPr>
          <p:cNvPr id="19" name="Date Placeholder 18"/>
          <p:cNvSpPr>
            <a:spLocks noGrp="1"/>
          </p:cNvSpPr>
          <p:nvPr>
            <p:ph type="dt" sz="half" idx="10"/>
          </p:nvPr>
        </p:nvSpPr>
        <p:spPr/>
        <p:txBody>
          <a:bodyPr/>
          <a:lstStyle/>
          <a:p>
            <a:pPr>
              <a:defRPr/>
            </a:pPr>
            <a:endParaRPr lang="en-US" altLang="en-US">
              <a:solidFill>
                <a:srgbClr val="000000"/>
              </a:solidFill>
            </a:endParaRPr>
          </a:p>
        </p:txBody>
      </p:sp>
      <p:sp>
        <p:nvSpPr>
          <p:cNvPr id="11" name="Footer Placeholder 10"/>
          <p:cNvSpPr>
            <a:spLocks noGrp="1"/>
          </p:cNvSpPr>
          <p:nvPr>
            <p:ph type="ftr" sz="quarter" idx="11"/>
          </p:nvPr>
        </p:nvSpPr>
        <p:spPr/>
        <p:txBody>
          <a:bodyPr/>
          <a:lstStyle/>
          <a:p>
            <a:pPr>
              <a:defRPr/>
            </a:pPr>
            <a:endParaRPr lang="en-US" altLang="en-US">
              <a:solidFill>
                <a:srgbClr val="000000"/>
              </a:solidFill>
            </a:endParaRPr>
          </a:p>
        </p:txBody>
      </p:sp>
      <p:sp>
        <p:nvSpPr>
          <p:cNvPr id="16" name="Slide Number Placeholder 15"/>
          <p:cNvSpPr>
            <a:spLocks noGrp="1"/>
          </p:cNvSpPr>
          <p:nvPr>
            <p:ph type="sldNum" sz="quarter" idx="12"/>
          </p:nvPr>
        </p:nvSpPr>
        <p:spPr/>
        <p:txBody>
          <a:bodyPr/>
          <a:lstStyle/>
          <a:p>
            <a:fld id="{F8E7A0D3-D252-4A05-BB98-34F6C2F96B6E}" type="slidenum">
              <a:rPr lang="en-US" altLang="en-US" smtClean="0">
                <a:solidFill>
                  <a:srgbClr val="000000"/>
                </a:solidFill>
              </a:rPr>
              <a:pPr/>
              <a:t>‹#›</a:t>
            </a:fld>
            <a:endParaRPr lang="en-US" altLang="en-US">
              <a:solidFill>
                <a:srgbClr val="000000"/>
              </a:solidFill>
            </a:endParaRPr>
          </a:p>
        </p:txBody>
      </p:sp>
      <p:sp>
        <p:nvSpPr>
          <p:cNvPr id="8" name="Title 7"/>
          <p:cNvSpPr>
            <a:spLocks noGrp="1"/>
          </p:cNvSpPr>
          <p:nvPr>
            <p:ph type="title"/>
          </p:nvPr>
        </p:nvSpPr>
        <p:spPr>
          <a:xfrm>
            <a:off x="180475" y="2947147"/>
            <a:ext cx="8686800" cy="1184825"/>
          </a:xfrm>
        </p:spPr>
        <p:txBody>
          <a:bodyPr rtlCol="0" anchor="t"/>
          <a:lstStyle>
            <a:lvl1pPr algn="r">
              <a:defRPr/>
            </a:lvl1pPr>
          </a:lstStyle>
          <a:p>
            <a:r>
              <a:rPr kumimoji="0" lang="en-US"/>
              <a:t>Click to edit Master title style</a:t>
            </a:r>
          </a:p>
        </p:txBody>
      </p:sp>
    </p:spTree>
    <p:extLst>
      <p:ext uri="{BB962C8B-B14F-4D97-AF65-F5344CB8AC3E}">
        <p14:creationId xmlns:p14="http://schemas.microsoft.com/office/powerpoint/2010/main" val="2002719360"/>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a:t>Click to edit Master title style</a:t>
            </a:r>
          </a:p>
        </p:txBody>
      </p:sp>
      <p:sp>
        <p:nvSpPr>
          <p:cNvPr id="14" name="Content Placeholder 13"/>
          <p:cNvSpPr>
            <a:spLocks noGrp="1"/>
          </p:cNvSpPr>
          <p:nvPr>
            <p:ph sz="half" idx="1"/>
          </p:nvPr>
        </p:nvSpPr>
        <p:spPr>
          <a:xfrm>
            <a:off x="304800" y="1600200"/>
            <a:ext cx="4191000" cy="4724400"/>
          </a:xfrm>
        </p:spPr>
        <p:txBody>
          <a:bodyPr/>
          <a:lstStyle>
            <a:lvl1pPr>
              <a:defRPr sz="2100"/>
            </a:lvl1pPr>
            <a:lvl2pPr>
              <a:defRPr sz="1800"/>
            </a:lvl2pPr>
            <a:lvl3pPr>
              <a:defRPr sz="1500"/>
            </a:lvl3pPr>
            <a:lvl4pPr>
              <a:defRPr sz="14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100"/>
            </a:lvl1pPr>
            <a:lvl2pPr>
              <a:defRPr sz="1800"/>
            </a:lvl2pPr>
            <a:lvl3pPr>
              <a:defRPr sz="1500"/>
            </a:lvl3pPr>
            <a:lvl4pPr>
              <a:defRPr sz="1400"/>
            </a:lvl4pPr>
            <a:lvl5pPr>
              <a:defRPr sz="14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1" name="Date Placeholder 20"/>
          <p:cNvSpPr>
            <a:spLocks noGrp="1"/>
          </p:cNvSpPr>
          <p:nvPr>
            <p:ph type="dt" sz="half" idx="10"/>
          </p:nvPr>
        </p:nvSpPr>
        <p:spPr/>
        <p:txBody>
          <a:bodyPr/>
          <a:lstStyle/>
          <a:p>
            <a:pPr>
              <a:defRPr/>
            </a:pPr>
            <a:endParaRPr lang="en-US" altLang="en-US">
              <a:solidFill>
                <a:srgbClr val="000000"/>
              </a:solidFill>
            </a:endParaRPr>
          </a:p>
        </p:txBody>
      </p:sp>
      <p:sp>
        <p:nvSpPr>
          <p:cNvPr id="10" name="Footer Placeholder 9"/>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376DFA5-5642-4A30-9820-4977C9E0826A}"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1808971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60198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fontAlgn="base">
              <a:spcBef>
                <a:spcPct val="0"/>
              </a:spcBef>
              <a:spcAft>
                <a:spcPct val="0"/>
              </a:spcAft>
              <a:defRPr/>
            </a:pPr>
            <a:endParaRPr lang="en-US" sz="1800" b="1">
              <a:solidFill>
                <a:prstClr val="black"/>
              </a:solidFill>
              <a:latin typeface="Arial" charset="0"/>
            </a:endParaRPr>
          </a:p>
        </p:txBody>
      </p:sp>
      <p:sp>
        <p:nvSpPr>
          <p:cNvPr id="29" name="Title 28"/>
          <p:cNvSpPr>
            <a:spLocks noGrp="1"/>
          </p:cNvSpPr>
          <p:nvPr>
            <p:ph type="title"/>
          </p:nvPr>
        </p:nvSpPr>
        <p:spPr>
          <a:xfrm>
            <a:off x="304800" y="5410200"/>
            <a:ext cx="8610600" cy="882650"/>
          </a:xfrm>
        </p:spPr>
        <p:txBody>
          <a:bodyPr/>
          <a:lstStyle>
            <a:lvl1pPr>
              <a:defRPr/>
            </a:lvl1pPr>
          </a:lstStyle>
          <a:p>
            <a:r>
              <a:rPr lang="en-US"/>
              <a:t>Click to edit Master title style</a:t>
            </a:r>
          </a:p>
        </p:txBody>
      </p:sp>
      <p:sp>
        <p:nvSpPr>
          <p:cNvPr id="13" name="Text Placeholder 12"/>
          <p:cNvSpPr>
            <a:spLocks noGrp="1"/>
          </p:cNvSpPr>
          <p:nvPr>
            <p:ph type="body" idx="1"/>
          </p:nvPr>
        </p:nvSpPr>
        <p:spPr>
          <a:xfrm>
            <a:off x="281445"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Content Placeholder 3"/>
          <p:cNvSpPr>
            <a:spLocks noGrp="1"/>
          </p:cNvSpPr>
          <p:nvPr>
            <p:ph sz="quarter" idx="2"/>
          </p:nvPr>
        </p:nvSpPr>
        <p:spPr>
          <a:xfrm>
            <a:off x="281445" y="1316045"/>
            <a:ext cx="429055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8" name="Content Placeholder 27"/>
          <p:cNvSpPr>
            <a:spLocks noGrp="1"/>
          </p:cNvSpPr>
          <p:nvPr>
            <p:ph sz="quarter" idx="4"/>
          </p:nvPr>
        </p:nvSpPr>
        <p:spPr>
          <a:xfrm>
            <a:off x="4648730" y="1316045"/>
            <a:ext cx="4288536" cy="3941763"/>
          </a:xfrm>
        </p:spPr>
        <p:txBody>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9"/>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10" name="Slide Number Placeholder 6"/>
          <p:cNvSpPr>
            <a:spLocks noGrp="1"/>
          </p:cNvSpPr>
          <p:nvPr>
            <p:ph type="sldNum" sz="quarter" idx="12"/>
          </p:nvPr>
        </p:nvSpPr>
        <p:spPr>
          <a:xfrm>
            <a:off x="8229600" y="6477000"/>
            <a:ext cx="762000" cy="247650"/>
          </a:xfrm>
        </p:spPr>
        <p:txBody>
          <a:bodyPr/>
          <a:lstStyle>
            <a:lvl1pPr>
              <a:defRPr/>
            </a:lvl1pPr>
          </a:lstStyle>
          <a:p>
            <a:pPr>
              <a:defRPr/>
            </a:pPr>
            <a:fld id="{2FDCAEDF-B3D9-4B13-BE55-6D629F6A24F1}"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012568914"/>
      </p:ext>
    </p:extLst>
  </p:cSld>
  <p:clrMapOvr>
    <a:masterClrMapping/>
  </p:clrMapOvr>
  <p:transition spd="slow">
    <p:wheel/>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389"/>
            <a:ext cx="8610600" cy="882651"/>
          </a:xfrm>
        </p:spPr>
        <p:txBody>
          <a:bodyPr anchor="ctr"/>
          <a:lstStyle>
            <a:lvl1pPr>
              <a:defRPr/>
            </a:lvl1pPr>
          </a:lstStyle>
          <a:p>
            <a:r>
              <a:rPr kumimoji="0" lang="en-US"/>
              <a:t>Click to edit Master title style</a:t>
            </a:r>
          </a:p>
        </p:txBody>
      </p:sp>
      <p:sp>
        <p:nvSpPr>
          <p:cNvPr id="13" name="Text Placeholder 12"/>
          <p:cNvSpPr>
            <a:spLocks noGrp="1"/>
          </p:cNvSpPr>
          <p:nvPr>
            <p:ph type="body" idx="1"/>
          </p:nvPr>
        </p:nvSpPr>
        <p:spPr>
          <a:xfrm>
            <a:off x="281445" y="666750"/>
            <a:ext cx="4290556" cy="639763"/>
          </a:xfrm>
        </p:spPr>
        <p:txBody>
          <a:bodyPr anchor="ctr"/>
          <a:lstStyle>
            <a:lvl1pPr marL="0" indent="0">
              <a:buNone/>
              <a:defRPr sz="1400" b="0" cap="all" baseline="0">
                <a:solidFill>
                  <a:schemeClr val="accent1">
                    <a:shade val="50000"/>
                  </a:schemeClr>
                </a:solidFill>
                <a:latin typeface="+mj-lt"/>
                <a:ea typeface="+mj-ea"/>
                <a:cs typeface="+mj-cs"/>
              </a:defRPr>
            </a:lvl1pPr>
            <a:lvl2pPr>
              <a:buNone/>
              <a:defRPr sz="1500" b="1"/>
            </a:lvl2pPr>
            <a:lvl3pPr>
              <a:buNone/>
              <a:defRPr sz="1400" b="1"/>
            </a:lvl3pPr>
            <a:lvl4pPr>
              <a:buNone/>
              <a:defRPr sz="1200" b="1"/>
            </a:lvl4pPr>
            <a:lvl5pPr>
              <a:buNone/>
              <a:defRPr sz="1200" b="1"/>
            </a:lvl5pPr>
          </a:lstStyle>
          <a:p>
            <a:pPr lvl="0" eaLnBrk="1" latinLnBrk="0" hangingPunct="1"/>
            <a:r>
              <a:rPr kumimoji="0" lang="en-US"/>
              <a:t>Click to edit Master text styles</a:t>
            </a:r>
          </a:p>
        </p:txBody>
      </p:sp>
      <p:sp>
        <p:nvSpPr>
          <p:cNvPr id="25" name="Text Placeholder 24"/>
          <p:cNvSpPr>
            <a:spLocks noGrp="1"/>
          </p:cNvSpPr>
          <p:nvPr>
            <p:ph type="body" sz="half" idx="3"/>
          </p:nvPr>
        </p:nvSpPr>
        <p:spPr>
          <a:xfrm>
            <a:off x="4645036" y="666750"/>
            <a:ext cx="4292241" cy="639763"/>
          </a:xfrm>
        </p:spPr>
        <p:txBody>
          <a:bodyPr anchor="ctr"/>
          <a:lstStyle>
            <a:lvl1pPr marL="0" indent="0">
              <a:buNone/>
              <a:defRPr sz="1400" b="0" cap="all" baseline="0">
                <a:solidFill>
                  <a:schemeClr val="accent1">
                    <a:shade val="50000"/>
                  </a:schemeClr>
                </a:solidFill>
                <a:latin typeface="+mj-lt"/>
                <a:ea typeface="+mj-ea"/>
                <a:cs typeface="+mj-cs"/>
              </a:defRPr>
            </a:lvl1pPr>
            <a:lvl2pPr>
              <a:buNone/>
              <a:defRPr sz="1500" b="1"/>
            </a:lvl2pPr>
            <a:lvl3pPr>
              <a:buNone/>
              <a:defRPr sz="1400" b="1"/>
            </a:lvl3pPr>
            <a:lvl4pPr>
              <a:buNone/>
              <a:defRPr sz="1200" b="1"/>
            </a:lvl4pPr>
            <a:lvl5pPr>
              <a:buNone/>
              <a:defRPr sz="1200" b="1"/>
            </a:lvl5pPr>
          </a:lstStyle>
          <a:p>
            <a:pPr lvl="0" eaLnBrk="1" latinLnBrk="0" hangingPunct="1"/>
            <a:r>
              <a:rPr kumimoji="0" lang="en-US"/>
              <a:t>Click to edit Master text styles</a:t>
            </a:r>
          </a:p>
        </p:txBody>
      </p:sp>
      <p:sp>
        <p:nvSpPr>
          <p:cNvPr id="4" name="Content Placeholder 3"/>
          <p:cNvSpPr>
            <a:spLocks noGrp="1"/>
          </p:cNvSpPr>
          <p:nvPr>
            <p:ph sz="quarter" idx="2"/>
          </p:nvPr>
        </p:nvSpPr>
        <p:spPr>
          <a:xfrm>
            <a:off x="281445" y="1316357"/>
            <a:ext cx="4290556" cy="3941763"/>
          </a:xfrm>
        </p:spPr>
        <p:txBody>
          <a:bodyPr/>
          <a:lstStyle>
            <a:lvl1pPr>
              <a:defRPr sz="1800"/>
            </a:lvl1pPr>
            <a:lvl2pPr>
              <a:defRPr sz="1500"/>
            </a:lvl2pPr>
            <a:lvl3pPr>
              <a:defRPr sz="140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8" name="Content Placeholder 27"/>
          <p:cNvSpPr>
            <a:spLocks noGrp="1"/>
          </p:cNvSpPr>
          <p:nvPr>
            <p:ph sz="quarter" idx="4"/>
          </p:nvPr>
        </p:nvSpPr>
        <p:spPr>
          <a:xfrm>
            <a:off x="4648730" y="1316357"/>
            <a:ext cx="4288536" cy="3941763"/>
          </a:xfrm>
        </p:spPr>
        <p:txBody>
          <a:bodyPr/>
          <a:lstStyle>
            <a:lvl1pPr>
              <a:defRPr sz="1800"/>
            </a:lvl1pPr>
            <a:lvl2pPr>
              <a:defRPr sz="1500"/>
            </a:lvl2pPr>
            <a:lvl3pPr>
              <a:defRPr sz="1400"/>
            </a:lvl3pPr>
            <a:lvl4pPr>
              <a:defRPr sz="1200"/>
            </a:lvl4pPr>
            <a:lvl5pPr>
              <a:defRPr sz="12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0"/>
          </p:nvPr>
        </p:nvSpPr>
        <p:spPr/>
        <p:txBody>
          <a:bodyPr/>
          <a:lstStyle/>
          <a:p>
            <a:pPr>
              <a:defRPr/>
            </a:pPr>
            <a:endParaRPr lang="en-US" altLang="en-US">
              <a:solidFill>
                <a:srgbClr val="000000"/>
              </a:solidFill>
            </a:endParaRPr>
          </a:p>
        </p:txBody>
      </p:sp>
      <p:sp>
        <p:nvSpPr>
          <p:cNvPr id="6" name="Footer Placeholder 5"/>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a:xfrm>
            <a:off x="8229600" y="6477000"/>
            <a:ext cx="762000" cy="246888"/>
          </a:xfrm>
        </p:spPr>
        <p:txBody>
          <a:bodyPr/>
          <a:lstStyle/>
          <a:p>
            <a:fld id="{B4430FE7-6C23-4771-AAD1-7E149E223210}" type="slidenum">
              <a:rPr lang="en-US" altLang="en-US" smtClean="0">
                <a:solidFill>
                  <a:srgbClr val="000000"/>
                </a:solidFill>
              </a:rPr>
              <a:pPr/>
              <a:t>‹#›</a:t>
            </a:fld>
            <a:endParaRPr lang="en-US" altLang="en-US">
              <a:solidFill>
                <a:srgbClr val="000000"/>
              </a:solidFill>
            </a:endParaRPr>
          </a:p>
        </p:txBody>
      </p:sp>
      <p:sp>
        <p:nvSpPr>
          <p:cNvPr id="11" name="Straight Connector 10"/>
          <p:cNvSpPr>
            <a:spLocks noChangeShapeType="1"/>
          </p:cNvSpPr>
          <p:nvPr/>
        </p:nvSpPr>
        <p:spPr bwMode="auto">
          <a:xfrm>
            <a:off x="514350" y="60201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cs typeface="Arial" charset="0"/>
            </a:endParaRPr>
          </a:p>
        </p:txBody>
      </p:sp>
    </p:spTree>
    <p:extLst>
      <p:ext uri="{BB962C8B-B14F-4D97-AF65-F5344CB8AC3E}">
        <p14:creationId xmlns:p14="http://schemas.microsoft.com/office/powerpoint/2010/main" val="2677842989"/>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a:t>Click to edit Master title style</a:t>
            </a:r>
          </a:p>
        </p:txBody>
      </p:sp>
      <p:sp>
        <p:nvSpPr>
          <p:cNvPr id="12" name="Date Placeholder 11"/>
          <p:cNvSpPr>
            <a:spLocks noGrp="1"/>
          </p:cNvSpPr>
          <p:nvPr>
            <p:ph type="dt" sz="half" idx="10"/>
          </p:nvPr>
        </p:nvSpPr>
        <p:spPr/>
        <p:txBody>
          <a:bodyPr/>
          <a:lstStyle/>
          <a:p>
            <a:pPr>
              <a:defRPr/>
            </a:pPr>
            <a:endParaRPr lang="en-US" altLang="en-US">
              <a:solidFill>
                <a:srgbClr val="000000"/>
              </a:solidFill>
            </a:endParaRPr>
          </a:p>
        </p:txBody>
      </p:sp>
      <p:sp>
        <p:nvSpPr>
          <p:cNvPr id="21" name="Footer Placeholder 20"/>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6EC5B951-C000-4D23-BE20-530013C7A1A0}"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2523368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altLang="en-US">
              <a:solidFill>
                <a:srgbClr val="000000"/>
              </a:solidFill>
            </a:endParaRPr>
          </a:p>
        </p:txBody>
      </p:sp>
      <p:sp>
        <p:nvSpPr>
          <p:cNvPr id="24" name="Footer Placeholder 23"/>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E5C3BA6D-00F4-4304-8790-83E5653D1893}"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81726352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43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cs typeface="Arial" charset="0"/>
            </a:endParaRPr>
          </a:p>
        </p:txBody>
      </p:sp>
      <p:sp>
        <p:nvSpPr>
          <p:cNvPr id="12" name="Title 11"/>
          <p:cNvSpPr>
            <a:spLocks noGrp="1"/>
          </p:cNvSpPr>
          <p:nvPr>
            <p:ph type="title"/>
          </p:nvPr>
        </p:nvSpPr>
        <p:spPr>
          <a:xfrm>
            <a:off x="457200" y="5486403"/>
            <a:ext cx="8458200" cy="520700"/>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idx="2"/>
          </p:nvPr>
        </p:nvSpPr>
        <p:spPr>
          <a:xfrm>
            <a:off x="457219" y="609600"/>
            <a:ext cx="3008313" cy="4800600"/>
          </a:xfrm>
        </p:spPr>
        <p:txBody>
          <a:bodyPr/>
          <a:lstStyle>
            <a:lvl1pPr marL="0" indent="0">
              <a:buNone/>
              <a:defRPr sz="1100"/>
            </a:lvl1pPr>
            <a:lvl2pPr>
              <a:buNone/>
              <a:defRPr sz="900"/>
            </a:lvl2pPr>
            <a:lvl3pPr>
              <a:buNone/>
              <a:defRPr sz="800"/>
            </a:lvl3pPr>
            <a:lvl4pPr>
              <a:buNone/>
              <a:defRPr sz="700"/>
            </a:lvl4pPr>
            <a:lvl5pPr>
              <a:buNone/>
              <a:defRPr sz="700"/>
            </a:lvl5pPr>
          </a:lstStyle>
          <a:p>
            <a:pPr lvl="0" eaLnBrk="1" latinLnBrk="0" hangingPunct="1"/>
            <a:r>
              <a:rPr kumimoji="0"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2400"/>
            </a:lvl1pPr>
            <a:lvl2pPr>
              <a:defRPr sz="2100"/>
            </a:lvl2pPr>
            <a:lvl3pPr>
              <a:defRPr sz="1800"/>
            </a:lvl3pPr>
            <a:lvl4pPr>
              <a:defRPr sz="1500"/>
            </a:lvl4pPr>
            <a:lvl5pPr>
              <a:defRPr sz="15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Date Placeholder 24"/>
          <p:cNvSpPr>
            <a:spLocks noGrp="1"/>
          </p:cNvSpPr>
          <p:nvPr>
            <p:ph type="dt" sz="half" idx="10"/>
          </p:nvPr>
        </p:nvSpPr>
        <p:spPr/>
        <p:txBody>
          <a:bodyPr/>
          <a:lstStyle/>
          <a:p>
            <a:pPr>
              <a:defRPr/>
            </a:pPr>
            <a:endParaRPr lang="en-US" altLang="en-US">
              <a:solidFill>
                <a:srgbClr val="000000"/>
              </a:solidFill>
            </a:endParaRPr>
          </a:p>
        </p:txBody>
      </p:sp>
      <p:sp>
        <p:nvSpPr>
          <p:cNvPr id="29" name="Footer Placeholder 28"/>
          <p:cNvSpPr>
            <a:spLocks noGrp="1"/>
          </p:cNvSpPr>
          <p:nvPr>
            <p:ph type="ftr" sz="quarter" idx="11"/>
          </p:nvPr>
        </p:nvSpPr>
        <p:spPr/>
        <p:txBody>
          <a:bodyPr/>
          <a:lstStyle/>
          <a:p>
            <a:pPr>
              <a:defRPr/>
            </a:pPr>
            <a:endParaRPr lang="en-US" altLang="en-US">
              <a:solidFill>
                <a:srgbClr val="000000"/>
              </a:solidFill>
            </a:endParaRPr>
          </a:p>
        </p:txBody>
      </p:sp>
      <p:sp>
        <p:nvSpPr>
          <p:cNvPr id="7" name="Slide Number Placeholder 6"/>
          <p:cNvSpPr>
            <a:spLocks noGrp="1"/>
          </p:cNvSpPr>
          <p:nvPr>
            <p:ph type="sldNum" sz="quarter" idx="12"/>
          </p:nvPr>
        </p:nvSpPr>
        <p:spPr/>
        <p:txBody>
          <a:bodyPr/>
          <a:lstStyle/>
          <a:p>
            <a:fld id="{9C2EC35D-1920-4EBE-93EB-E91AF23E04DD}"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3843307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5"/>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2400"/>
            </a:lvl1pPr>
          </a:lstStyle>
          <a:p>
            <a:r>
              <a:rPr kumimoji="0" lang="en-US"/>
              <a:t>Click icon to add picture</a:t>
            </a:r>
            <a:endParaRPr kumimoji="0" lang="en-US" dirty="0"/>
          </a:p>
        </p:txBody>
      </p:sp>
      <p:sp>
        <p:nvSpPr>
          <p:cNvPr id="7" name="Date Placeholder 6"/>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31" name="Slide Number Placeholder 30"/>
          <p:cNvSpPr>
            <a:spLocks noGrp="1"/>
          </p:cNvSpPr>
          <p:nvPr>
            <p:ph type="sldNum" sz="quarter" idx="12"/>
          </p:nvPr>
        </p:nvSpPr>
        <p:spPr/>
        <p:txBody>
          <a:bodyPr/>
          <a:lstStyle/>
          <a:p>
            <a:fld id="{FC09F7CB-36EE-4CA0-B4DC-2C00ED34BCCA}" type="slidenum">
              <a:rPr lang="en-US" altLang="en-US" smtClean="0">
                <a:solidFill>
                  <a:srgbClr val="000000"/>
                </a:solidFill>
              </a:rPr>
              <a:pPr/>
              <a:t>‹#›</a:t>
            </a:fld>
            <a:endParaRPr lang="en-US" altLang="en-US">
              <a:solidFill>
                <a:srgbClr val="000000"/>
              </a:solidFill>
            </a:endParaRPr>
          </a:p>
        </p:txBody>
      </p:sp>
      <p:sp>
        <p:nvSpPr>
          <p:cNvPr id="17" name="Title 16"/>
          <p:cNvSpPr>
            <a:spLocks noGrp="1"/>
          </p:cNvSpPr>
          <p:nvPr>
            <p:ph type="title"/>
          </p:nvPr>
        </p:nvSpPr>
        <p:spPr>
          <a:xfrm>
            <a:off x="381000" y="4993760"/>
            <a:ext cx="5867400" cy="522288"/>
          </a:xfrm>
        </p:spPr>
        <p:txBody>
          <a:bodyPr anchor="ctr"/>
          <a:lstStyle>
            <a:lvl1pPr algn="l">
              <a:buNone/>
              <a:defRPr sz="1500" b="1"/>
            </a:lvl1pPr>
          </a:lstStyle>
          <a:p>
            <a:r>
              <a:rPr kumimoji="0" lang="en-US"/>
              <a:t>Click to edit Master title style</a:t>
            </a:r>
          </a:p>
        </p:txBody>
      </p:sp>
      <p:sp>
        <p:nvSpPr>
          <p:cNvPr id="26" name="Text Placeholder 25"/>
          <p:cNvSpPr>
            <a:spLocks noGrp="1"/>
          </p:cNvSpPr>
          <p:nvPr>
            <p:ph type="body" sz="half" idx="2"/>
          </p:nvPr>
        </p:nvSpPr>
        <p:spPr>
          <a:xfrm>
            <a:off x="381000" y="5533590"/>
            <a:ext cx="5867400" cy="768351"/>
          </a:xfrm>
        </p:spPr>
        <p:txBody>
          <a:bodyPr lIns="82292" tIns="0"/>
          <a:lstStyle>
            <a:lvl1pPr marL="0" indent="0">
              <a:buNone/>
              <a:defRPr sz="1100"/>
            </a:lvl1pPr>
            <a:lvl2pPr>
              <a:defRPr sz="900"/>
            </a:lvl2pPr>
            <a:lvl3pPr>
              <a:defRPr sz="800"/>
            </a:lvl3pPr>
            <a:lvl4pPr>
              <a:defRPr sz="700"/>
            </a:lvl4pPr>
            <a:lvl5pPr>
              <a:defRPr sz="700"/>
            </a:lvl5pPr>
          </a:lstStyle>
          <a:p>
            <a:pPr lvl="0" eaLnBrk="1" latinLnBrk="0" hangingPunct="1"/>
            <a:r>
              <a:rPr kumimoji="0" lang="en-US"/>
              <a:t>Click to edit Master text styles</a:t>
            </a:r>
          </a:p>
        </p:txBody>
      </p:sp>
    </p:spTree>
    <p:extLst>
      <p:ext uri="{BB962C8B-B14F-4D97-AF65-F5344CB8AC3E}">
        <p14:creationId xmlns:p14="http://schemas.microsoft.com/office/powerpoint/2010/main" val="373781116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F04CB849-60F9-495A-A972-4F1EF6979D82}"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03208128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8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549280"/>
            <a:ext cx="62484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pPr>
              <a:defRPr/>
            </a:pPr>
            <a:endParaRPr lang="en-US" altLang="en-US">
              <a:solidFill>
                <a:srgbClr val="000000"/>
              </a:solidFill>
            </a:endParaRPr>
          </a:p>
        </p:txBody>
      </p:sp>
      <p:sp>
        <p:nvSpPr>
          <p:cNvPr id="5" name="Footer Placeholder 4"/>
          <p:cNvSpPr>
            <a:spLocks noGrp="1"/>
          </p:cNvSpPr>
          <p:nvPr>
            <p:ph type="ftr" sz="quarter" idx="11"/>
          </p:nvPr>
        </p:nvSpPr>
        <p:spPr/>
        <p:txBody>
          <a:bodyPr/>
          <a:lstStyle/>
          <a:p>
            <a:pPr>
              <a:defRPr/>
            </a:pPr>
            <a:endParaRPr lang="en-US" altLang="en-US">
              <a:solidFill>
                <a:srgbClr val="000000"/>
              </a:solidFill>
            </a:endParaRPr>
          </a:p>
        </p:txBody>
      </p:sp>
      <p:sp>
        <p:nvSpPr>
          <p:cNvPr id="6" name="Slide Number Placeholder 5"/>
          <p:cNvSpPr>
            <a:spLocks noGrp="1"/>
          </p:cNvSpPr>
          <p:nvPr>
            <p:ph type="sldNum" sz="quarter" idx="12"/>
          </p:nvPr>
        </p:nvSpPr>
        <p:spPr/>
        <p:txBody>
          <a:bodyPr/>
          <a:lstStyle/>
          <a:p>
            <a:fld id="{2D087F92-5384-4D59-B13D-164C3889AF5B}" type="slidenum">
              <a:rPr lang="en-US" altLang="en-US" smtClean="0">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41516228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lang="en-US"/>
              <a:t>Click to edit Master title style</a:t>
            </a:r>
          </a:p>
        </p:txBody>
      </p:sp>
      <p:sp>
        <p:nvSpPr>
          <p:cNvPr id="3" name="Date Placeholder 11"/>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4" name="Footer Placeholder 20"/>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5" name="Slide Number Placeholder 5"/>
          <p:cNvSpPr>
            <a:spLocks noGrp="1"/>
          </p:cNvSpPr>
          <p:nvPr>
            <p:ph type="sldNum" sz="quarter" idx="12"/>
          </p:nvPr>
        </p:nvSpPr>
        <p:spPr/>
        <p:txBody>
          <a:bodyPr/>
          <a:lstStyle>
            <a:lvl1pPr>
              <a:defRPr/>
            </a:lvl1pPr>
          </a:lstStyle>
          <a:p>
            <a:pPr>
              <a:defRPr/>
            </a:pPr>
            <a:fld id="{58914C17-A85F-4662-BACE-DCE4C5D9D6D2}"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2109978386"/>
      </p:ext>
    </p:extLst>
  </p:cSld>
  <p:clrMapOvr>
    <a:masterClrMapping/>
  </p:clrMapOvr>
  <p:transition spd="slow">
    <p:wheel/>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3" name="Footer Placeholder 23"/>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4" name="Slide Number Placeholder 6"/>
          <p:cNvSpPr>
            <a:spLocks noGrp="1"/>
          </p:cNvSpPr>
          <p:nvPr>
            <p:ph type="sldNum" sz="quarter" idx="12"/>
          </p:nvPr>
        </p:nvSpPr>
        <p:spPr/>
        <p:txBody>
          <a:bodyPr/>
          <a:lstStyle>
            <a:lvl1pPr>
              <a:defRPr/>
            </a:lvl1pPr>
          </a:lstStyle>
          <a:p>
            <a:pPr>
              <a:defRPr/>
            </a:pPr>
            <a:fld id="{372691A1-5A88-42A4-B4E7-12540F3D0340}"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525965127"/>
      </p:ext>
    </p:extLst>
  </p:cSld>
  <p:clrMapOvr>
    <a:masterClrMapping/>
  </p:clrMapOvr>
  <p:transition spd="slow">
    <p:wheel/>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514350" y="5849125"/>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fontAlgn="base">
              <a:spcBef>
                <a:spcPct val="0"/>
              </a:spcBef>
              <a:spcAft>
                <a:spcPct val="0"/>
              </a:spcAft>
              <a:defRPr/>
            </a:pPr>
            <a:endParaRPr lang="en-US" sz="1800" b="1">
              <a:solidFill>
                <a:prstClr val="black"/>
              </a:solidFill>
              <a:latin typeface="Arial" charset="0"/>
            </a:endParaRPr>
          </a:p>
        </p:txBody>
      </p:sp>
      <p:sp>
        <p:nvSpPr>
          <p:cNvPr id="12" name="Title 11"/>
          <p:cNvSpPr>
            <a:spLocks noGrp="1"/>
          </p:cNvSpPr>
          <p:nvPr>
            <p:ph type="title"/>
          </p:nvPr>
        </p:nvSpPr>
        <p:spPr>
          <a:xfrm>
            <a:off x="457200" y="5486400"/>
            <a:ext cx="8458200" cy="520700"/>
          </a:xfrm>
        </p:spPr>
        <p:txBody>
          <a:bodyPr/>
          <a:lstStyle>
            <a:lvl1pPr algn="l">
              <a:buNone/>
              <a:defRPr sz="2000" b="1"/>
            </a:lvl1pPr>
          </a:lstStyle>
          <a:p>
            <a:r>
              <a:rPr lang="en-US"/>
              <a:t>Click to edit Master title style</a:t>
            </a:r>
          </a:p>
        </p:txBody>
      </p:sp>
      <p:sp>
        <p:nvSpPr>
          <p:cNvPr id="26" name="Text Placeholder 25"/>
          <p:cNvSpPr>
            <a:spLocks noGrp="1"/>
          </p:cNvSpPr>
          <p:nvPr>
            <p:ph type="body" idx="2"/>
          </p:nvPr>
        </p:nvSpPr>
        <p:spPr>
          <a:xfrm>
            <a:off x="457202"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24"/>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7" name="Footer Placeholder 28"/>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8" name="Slide Number Placeholder 6"/>
          <p:cNvSpPr>
            <a:spLocks noGrp="1"/>
          </p:cNvSpPr>
          <p:nvPr>
            <p:ph type="sldNum" sz="quarter" idx="12"/>
          </p:nvPr>
        </p:nvSpPr>
        <p:spPr/>
        <p:txBody>
          <a:bodyPr/>
          <a:lstStyle>
            <a:lvl1pPr>
              <a:defRPr/>
            </a:lvl1pPr>
          </a:lstStyle>
          <a:p>
            <a:pPr>
              <a:defRPr/>
            </a:pPr>
            <a:fld id="{A8073F68-19E3-4C26-8016-D9AF603D946C}"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3094961802"/>
      </p:ext>
    </p:extLst>
  </p:cSld>
  <p:clrMapOvr>
    <a:masterClrMapping/>
  </p:clrMapOvr>
  <p:transition spd="slow">
    <p:wheel/>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3200"/>
            </a:lvl1pPr>
          </a:lstStyle>
          <a:p>
            <a:pPr lvl="0"/>
            <a:r>
              <a:rPr lang="en-US" noProof="0"/>
              <a:t>Click icon to add picture</a:t>
            </a:r>
            <a:endParaRPr lang="en-US" noProof="0" dirty="0"/>
          </a:p>
        </p:txBody>
      </p:sp>
      <p:sp>
        <p:nvSpPr>
          <p:cNvPr id="17" name="Title 16"/>
          <p:cNvSpPr>
            <a:spLocks noGrp="1"/>
          </p:cNvSpPr>
          <p:nvPr>
            <p:ph type="title"/>
          </p:nvPr>
        </p:nvSpPr>
        <p:spPr>
          <a:xfrm>
            <a:off x="381000" y="4993760"/>
            <a:ext cx="5867400" cy="522288"/>
          </a:xfrm>
        </p:spPr>
        <p:txBody>
          <a:bodyPr/>
          <a:lstStyle>
            <a:lvl1pPr algn="l">
              <a:buNone/>
              <a:defRPr sz="2000" b="1"/>
            </a:lvl1pPr>
          </a:lstStyle>
          <a:p>
            <a:r>
              <a:rPr lang="en-US"/>
              <a:t>Click to edit Master title style</a:t>
            </a:r>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a:r>
              <a:rPr lang="en-US"/>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solidFill>
                <a:srgbClr val="F0A22E">
                  <a:shade val="75000"/>
                </a:srgb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srgbClr val="F0A22E">
                  <a:shade val="75000"/>
                </a:srgbClr>
              </a:solidFill>
            </a:endParaRPr>
          </a:p>
        </p:txBody>
      </p:sp>
      <p:sp>
        <p:nvSpPr>
          <p:cNvPr id="7" name="Slide Number Placeholder 30"/>
          <p:cNvSpPr>
            <a:spLocks noGrp="1"/>
          </p:cNvSpPr>
          <p:nvPr>
            <p:ph type="sldNum" sz="quarter" idx="12"/>
          </p:nvPr>
        </p:nvSpPr>
        <p:spPr/>
        <p:txBody>
          <a:bodyPr/>
          <a:lstStyle>
            <a:lvl1pPr>
              <a:defRPr/>
            </a:lvl1pPr>
          </a:lstStyle>
          <a:p>
            <a:pPr>
              <a:defRPr/>
            </a:pPr>
            <a:fld id="{FC3496E6-C777-4C46-B7DD-BD20E873E47F}" type="slidenum">
              <a:rPr lang="en-US">
                <a:solidFill>
                  <a:srgbClr val="F0A22E">
                    <a:shade val="75000"/>
                  </a:srgbClr>
                </a:solidFill>
              </a:rPr>
              <a:pPr>
                <a:defRPr/>
              </a:pPr>
              <a:t>‹#›</a:t>
            </a:fld>
            <a:endParaRPr lang="en-US">
              <a:solidFill>
                <a:srgbClr val="F0A22E">
                  <a:shade val="75000"/>
                </a:srgbClr>
              </a:solidFill>
            </a:endParaRPr>
          </a:p>
        </p:txBody>
      </p:sp>
    </p:spTree>
    <p:extLst>
      <p:ext uri="{BB962C8B-B14F-4D97-AF65-F5344CB8AC3E}">
        <p14:creationId xmlns:p14="http://schemas.microsoft.com/office/powerpoint/2010/main" val="1379663645"/>
      </p:ext>
    </p:extLst>
  </p:cSld>
  <p:clrMapOvr>
    <a:masterClrMapping/>
  </p:clrMapOvr>
  <p:transition spd="slow">
    <p:wheel/>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fontAlgn="base">
              <a:spcBef>
                <a:spcPct val="0"/>
              </a:spcBef>
              <a:spcAft>
                <a:spcPct val="0"/>
              </a:spcAft>
              <a:defRPr/>
            </a:pPr>
            <a:endParaRPr lang="en-US" sz="1800" b="1">
              <a:solidFill>
                <a:prstClr val="black"/>
              </a:solidFill>
              <a:latin typeface="Arial" charset="0"/>
            </a:endParaRPr>
          </a:p>
        </p:txBody>
      </p:sp>
      <p:sp>
        <p:nvSpPr>
          <p:cNvPr id="2053"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b="1">
              <a:solidFill>
                <a:srgbClr val="F0A22E">
                  <a:shade val="75000"/>
                </a:srgbClr>
              </a:solidFill>
              <a:latin typeface="Arial" charset="0"/>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b="1">
              <a:solidFill>
                <a:srgbClr val="F0A22E">
                  <a:shade val="75000"/>
                </a:srgbClr>
              </a:solidFill>
              <a:latin typeface="Arial" charset="0"/>
            </a:endParaRPr>
          </a:p>
        </p:txBody>
      </p:sp>
      <p:sp>
        <p:nvSpPr>
          <p:cNvPr id="5" name="Slide Number Placeholder 4"/>
          <p:cNvSpPr>
            <a:spLocks noGrp="1"/>
          </p:cNvSpPr>
          <p:nvPr>
            <p:ph type="sldNum" sz="quarter" idx="4"/>
          </p:nvPr>
        </p:nvSpPr>
        <p:spPr>
          <a:xfrm>
            <a:off x="8229600" y="6477008"/>
            <a:ext cx="762000" cy="244475"/>
          </a:xfrm>
          <a:prstGeom prst="rect">
            <a:avLst/>
          </a:prstGeom>
        </p:spPr>
        <p:txBody>
          <a:bodyPr vert="horz"/>
          <a:lstStyle>
            <a:lvl1pPr algn="r" eaLnBrk="1" latinLnBrk="0" hangingPunct="1">
              <a:defRPr kumimoji="0" sz="1200" smtClean="0">
                <a:solidFill>
                  <a:schemeClr val="accent1">
                    <a:shade val="75000"/>
                  </a:schemeClr>
                </a:solidFill>
              </a:defRPr>
            </a:lvl1pPr>
          </a:lstStyle>
          <a:p>
            <a:pPr fontAlgn="base">
              <a:spcBef>
                <a:spcPct val="0"/>
              </a:spcBef>
              <a:spcAft>
                <a:spcPct val="0"/>
              </a:spcAft>
              <a:defRPr/>
            </a:pPr>
            <a:fld id="{EC50E6CC-0BAE-4A80-91DA-711BCB423BF9}" type="slidenum">
              <a:rPr lang="en-US" b="1">
                <a:solidFill>
                  <a:srgbClr val="F0A22E">
                    <a:shade val="75000"/>
                  </a:srgbClr>
                </a:solidFill>
                <a:latin typeface="Arial" charset="0"/>
              </a:rPr>
              <a:pPr fontAlgn="base">
                <a:spcBef>
                  <a:spcPct val="0"/>
                </a:spcBef>
                <a:spcAft>
                  <a:spcPct val="0"/>
                </a:spcAft>
                <a:defRPr/>
              </a:pPr>
              <a:t>‹#›</a:t>
            </a:fld>
            <a:endParaRPr lang="en-US" b="1">
              <a:solidFill>
                <a:srgbClr val="F0A22E">
                  <a:shade val="75000"/>
                </a:srgbClr>
              </a:solidFill>
              <a:latin typeface="Arial" charset="0"/>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90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fontAlgn="base">
              <a:spcBef>
                <a:spcPct val="0"/>
              </a:spcBef>
              <a:spcAft>
                <a:spcPct val="0"/>
              </a:spcAft>
              <a:defRPr/>
            </a:pPr>
            <a:endParaRPr lang="en-US" sz="1800" b="1">
              <a:solidFill>
                <a:prstClr val="black"/>
              </a:solidFill>
              <a:latin typeface="Arial" charset="0"/>
            </a:endParaRPr>
          </a:p>
        </p:txBody>
      </p:sp>
      <p:sp>
        <p:nvSpPr>
          <p:cNvPr id="12" name="Straight Connector 11"/>
          <p:cNvSpPr>
            <a:spLocks noChangeShapeType="1"/>
          </p:cNvSpPr>
          <p:nvPr/>
        </p:nvSpPr>
        <p:spPr bwMode="auto">
          <a:xfrm>
            <a:off x="514350" y="105799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algn="ctr" fontAlgn="base">
              <a:spcBef>
                <a:spcPct val="0"/>
              </a:spcBef>
              <a:spcAft>
                <a:spcPct val="0"/>
              </a:spcAft>
              <a:defRPr/>
            </a:pPr>
            <a:endParaRPr lang="en-US" sz="1800" b="1">
              <a:solidFill>
                <a:prstClr val="black"/>
              </a:solidFill>
              <a:latin typeface="Arial" charset="0"/>
            </a:endParaRPr>
          </a:p>
        </p:txBody>
      </p:sp>
    </p:spTree>
    <p:extLst>
      <p:ext uri="{BB962C8B-B14F-4D97-AF65-F5344CB8AC3E}">
        <p14:creationId xmlns:p14="http://schemas.microsoft.com/office/powerpoint/2010/main" val="20491478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ransition spd="slow">
    <p:wheel spokes="8"/>
  </p:transition>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9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7"/>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82F288E0-7875-42C4-84C8-98DBBD3BF4D2}" type="datetimeFigureOut">
              <a:rPr lang="zh-CN" altLang="en-US" smtClean="0">
                <a:solidFill>
                  <a:prstClr val="black">
                    <a:tint val="75000"/>
                  </a:prstClr>
                </a:solidFill>
              </a:rPr>
              <a:pPr/>
              <a:t>2021/12/14</a:t>
            </a:fld>
            <a:endParaRPr lang="zh-CN" altLang="en-US">
              <a:solidFill>
                <a:prstClr val="black">
                  <a:tint val="75000"/>
                </a:prstClr>
              </a:solidFill>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zh-CN" altLang="en-US">
              <a:solidFill>
                <a:prstClr val="black">
                  <a:tint val="75000"/>
                </a:prstClr>
              </a:solidFill>
            </a:endParaRPr>
          </a:p>
        </p:txBody>
      </p:sp>
      <p:sp>
        <p:nvSpPr>
          <p:cNvPr id="5" name="Slide Number Placeholder 4"/>
          <p:cNvSpPr>
            <a:spLocks noGrp="1"/>
          </p:cNvSpPr>
          <p:nvPr>
            <p:ph type="sldNum" sz="quarter" idx="4"/>
          </p:nvPr>
        </p:nvSpPr>
        <p:spPr>
          <a:xfrm>
            <a:off x="8229600" y="6477021"/>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D9BB5D0-35E4-459D-AEF3-FE4D7C45CC19}" type="slidenum">
              <a:rPr lang="zh-CN" altLang="en-US" smtClean="0">
                <a:solidFill>
                  <a:prstClr val="black">
                    <a:tint val="75000"/>
                  </a:prstClr>
                </a:solidFill>
              </a:rPr>
              <a:pPr/>
              <a:t>‹#›</a:t>
            </a:fld>
            <a:endParaRPr lang="zh-CN" altLang="en-US">
              <a:solidFill>
                <a:prstClr val="black">
                  <a:tint val="75000"/>
                </a:prst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92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800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9052489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000000"/>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defRPr/>
            </a:pPr>
            <a:endParaRPr lang="en-US" altLang="en-US">
              <a:solidFill>
                <a:srgbClr val="000000"/>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pPr fontAlgn="base">
              <a:spcBef>
                <a:spcPct val="0"/>
              </a:spcBef>
              <a:spcAft>
                <a:spcPct val="0"/>
              </a:spcAft>
            </a:pPr>
            <a:fld id="{C6B76874-3417-4D30-9670-B0CDDC11FFFA}" type="slidenum">
              <a:rPr lang="en-US" altLang="en-US" smtClean="0">
                <a:solidFill>
                  <a:srgbClr val="000000"/>
                </a:solidFill>
              </a:rPr>
              <a:pPr fontAlgn="base">
                <a:spcBef>
                  <a:spcPct val="0"/>
                </a:spcBef>
                <a:spcAft>
                  <a:spcPct val="0"/>
                </a:spcAft>
              </a:pPr>
              <a:t>‹#›</a:t>
            </a:fld>
            <a:endParaRPr lang="en-US" altLang="en-US">
              <a:solidFill>
                <a:srgbClr val="000000"/>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95278123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029" name="Text Placeholder 7"/>
          <p:cNvSpPr>
            <a:spLocks noGrp="1"/>
          </p:cNvSpPr>
          <p:nvPr>
            <p:ph type="body" idx="1"/>
          </p:nvPr>
        </p:nvSpPr>
        <p:spPr bwMode="auto">
          <a:xfrm>
            <a:off x="304800" y="1554163"/>
            <a:ext cx="8686800"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endParaRPr lang="en-US">
              <a:solidFill>
                <a:srgbClr val="F0A22E">
                  <a:shade val="75000"/>
                </a:srgbClr>
              </a:solidFill>
            </a:endParaRPr>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latin typeface="Arial" charset="0"/>
                <a:cs typeface="Arial" charset="0"/>
              </a:defRPr>
            </a:lvl1pPr>
          </a:lstStyle>
          <a:p>
            <a:pPr fontAlgn="base">
              <a:spcBef>
                <a:spcPct val="0"/>
              </a:spcBef>
              <a:spcAft>
                <a:spcPct val="0"/>
              </a:spcAft>
              <a:defRPr/>
            </a:pPr>
            <a:endParaRPr lang="en-US">
              <a:solidFill>
                <a:srgbClr val="F0A22E">
                  <a:shade val="75000"/>
                </a:srgbClr>
              </a:solidFill>
            </a:endParaRPr>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smtClean="0">
                <a:solidFill>
                  <a:schemeClr val="accent1">
                    <a:shade val="75000"/>
                  </a:schemeClr>
                </a:solidFill>
                <a:latin typeface="Arial" charset="0"/>
                <a:cs typeface="Arial" charset="0"/>
              </a:defRPr>
            </a:lvl1pPr>
          </a:lstStyle>
          <a:p>
            <a:pPr fontAlgn="base">
              <a:spcBef>
                <a:spcPct val="0"/>
              </a:spcBef>
              <a:spcAft>
                <a:spcPct val="0"/>
              </a:spcAft>
              <a:defRPr/>
            </a:pPr>
            <a:fld id="{CE3DBD70-9E07-4E4E-902C-0070DF68DCDB}" type="slidenum">
              <a:rPr lang="en-US">
                <a:solidFill>
                  <a:srgbClr val="F0A22E">
                    <a:shade val="75000"/>
                  </a:srgbClr>
                </a:solidFill>
              </a:rPr>
              <a:pPr fontAlgn="base">
                <a:spcBef>
                  <a:spcPct val="0"/>
                </a:spcBef>
                <a:spcAft>
                  <a:spcPct val="0"/>
                </a:spcAft>
                <a:defRPr/>
              </a:pPr>
              <a:t>‹#›</a:t>
            </a:fld>
            <a:endParaRPr lang="en-US">
              <a:solidFill>
                <a:srgbClr val="F0A22E">
                  <a:shade val="75000"/>
                </a:srgbClr>
              </a:solidFill>
            </a:endParaRPr>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lang="en-US"/>
              <a:t>Click to edit Master title style</a:t>
            </a:r>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a:lstStyle/>
          <a:p>
            <a:pPr fontAlgn="base">
              <a:spcBef>
                <a:spcPct val="0"/>
              </a:spcBef>
              <a:spcAft>
                <a:spcPct val="0"/>
              </a:spcAft>
              <a:defRPr/>
            </a:pPr>
            <a:endParaRPr lang="en-US">
              <a:solidFill>
                <a:prstClr val="black"/>
              </a:solidFill>
              <a:latin typeface="Arial" charset="0"/>
              <a:cs typeface="Arial" charset="0"/>
            </a:endParaRPr>
          </a:p>
        </p:txBody>
      </p:sp>
    </p:spTree>
    <p:extLst>
      <p:ext uri="{BB962C8B-B14F-4D97-AF65-F5344CB8AC3E}">
        <p14:creationId xmlns:p14="http://schemas.microsoft.com/office/powerpoint/2010/main" val="1368501176"/>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rtl="0" fontAlgn="base">
        <a:spcBef>
          <a:spcPct val="0"/>
        </a:spcBef>
        <a:spcAft>
          <a:spcPct val="0"/>
        </a:spcAft>
        <a:defRPr sz="3600" kern="1200" cap="all">
          <a:solidFill>
            <a:schemeClr val="tx2"/>
          </a:solidFill>
          <a:effectLst>
            <a:reflection blurRad="12700" stA="48000" endA="300" endPos="55000" dir="5400000" sy="-90000" algn="bl" rotWithShape="0"/>
          </a:effectLst>
          <a:latin typeface="+mj-lt"/>
          <a:ea typeface="+mj-ea"/>
          <a:cs typeface="+mj-cs"/>
        </a:defRPr>
      </a:lvl1pPr>
      <a:lvl2pPr algn="l" rtl="0" fontAlgn="base">
        <a:spcBef>
          <a:spcPct val="0"/>
        </a:spcBef>
        <a:spcAft>
          <a:spcPct val="0"/>
        </a:spcAft>
        <a:defRPr sz="3600">
          <a:solidFill>
            <a:schemeClr val="tx2"/>
          </a:solidFill>
          <a:latin typeface="Franklin Gothic Medium" pitchFamily="34" charset="0"/>
        </a:defRPr>
      </a:lvl2pPr>
      <a:lvl3pPr algn="l" rtl="0" fontAlgn="base">
        <a:spcBef>
          <a:spcPct val="0"/>
        </a:spcBef>
        <a:spcAft>
          <a:spcPct val="0"/>
        </a:spcAft>
        <a:defRPr sz="3600">
          <a:solidFill>
            <a:schemeClr val="tx2"/>
          </a:solidFill>
          <a:latin typeface="Franklin Gothic Medium" pitchFamily="34" charset="0"/>
        </a:defRPr>
      </a:lvl3pPr>
      <a:lvl4pPr algn="l" rtl="0" fontAlgn="base">
        <a:spcBef>
          <a:spcPct val="0"/>
        </a:spcBef>
        <a:spcAft>
          <a:spcPct val="0"/>
        </a:spcAft>
        <a:defRPr sz="3600">
          <a:solidFill>
            <a:schemeClr val="tx2"/>
          </a:solidFill>
          <a:latin typeface="Franklin Gothic Medium" pitchFamily="34" charset="0"/>
        </a:defRPr>
      </a:lvl4pPr>
      <a:lvl5pPr algn="l" rtl="0" fontAlgn="base">
        <a:spcBef>
          <a:spcPct val="0"/>
        </a:spcBef>
        <a:spcAft>
          <a:spcPct val="0"/>
        </a:spcAft>
        <a:defRPr sz="3600">
          <a:solidFill>
            <a:schemeClr val="tx2"/>
          </a:solidFill>
          <a:latin typeface="Franklin Gothic Medium" pitchFamily="34" charset="0"/>
        </a:defRPr>
      </a:lvl5pPr>
      <a:lvl6pPr marL="457200" algn="l" rtl="0" fontAlgn="base">
        <a:spcBef>
          <a:spcPct val="0"/>
        </a:spcBef>
        <a:spcAft>
          <a:spcPct val="0"/>
        </a:spcAft>
        <a:defRPr sz="3600">
          <a:solidFill>
            <a:schemeClr val="tx2"/>
          </a:solidFill>
          <a:latin typeface="Franklin Gothic Medium" pitchFamily="34" charset="0"/>
        </a:defRPr>
      </a:lvl6pPr>
      <a:lvl7pPr marL="914400" algn="l" rtl="0" fontAlgn="base">
        <a:spcBef>
          <a:spcPct val="0"/>
        </a:spcBef>
        <a:spcAft>
          <a:spcPct val="0"/>
        </a:spcAft>
        <a:defRPr sz="3600">
          <a:solidFill>
            <a:schemeClr val="tx2"/>
          </a:solidFill>
          <a:latin typeface="Franklin Gothic Medium" pitchFamily="34" charset="0"/>
        </a:defRPr>
      </a:lvl7pPr>
      <a:lvl8pPr marL="1371600" algn="l" rtl="0" fontAlgn="base">
        <a:spcBef>
          <a:spcPct val="0"/>
        </a:spcBef>
        <a:spcAft>
          <a:spcPct val="0"/>
        </a:spcAft>
        <a:defRPr sz="3600">
          <a:solidFill>
            <a:schemeClr val="tx2"/>
          </a:solidFill>
          <a:latin typeface="Franklin Gothic Medium" pitchFamily="34" charset="0"/>
        </a:defRPr>
      </a:lvl8pPr>
      <a:lvl9pPr marL="1828800" algn="l" rtl="0" fontAlgn="base">
        <a:spcBef>
          <a:spcPct val="0"/>
        </a:spcBef>
        <a:spcAft>
          <a:spcPct val="0"/>
        </a:spcAft>
        <a:defRPr sz="3600">
          <a:solidFill>
            <a:schemeClr val="tx2"/>
          </a:solidFill>
          <a:latin typeface="Franklin Gothic Medium" pitchFamily="34" charset="0"/>
        </a:defRPr>
      </a:lvl9pPr>
    </p:titleStyle>
    <p:bodyStyle>
      <a:lvl1pPr marL="342900" indent="-342900" algn="l" rtl="0" fontAlgn="base">
        <a:spcBef>
          <a:spcPct val="20000"/>
        </a:spcBef>
        <a:spcAft>
          <a:spcPct val="0"/>
        </a:spcAft>
        <a:buClr>
          <a:schemeClr val="accent1"/>
        </a:buClr>
        <a:buSzPct val="70000"/>
        <a:buFont typeface="Wingdings 2" pitchFamily="18" charset="2"/>
        <a:buChar char=""/>
        <a:defRPr sz="3200" kern="1200">
          <a:solidFill>
            <a:schemeClr val="tx2"/>
          </a:solidFill>
          <a:latin typeface="+mn-lt"/>
          <a:ea typeface="+mn-ea"/>
          <a:cs typeface="+mn-cs"/>
        </a:defRPr>
      </a:lvl1pPr>
      <a:lvl2pPr marL="742950" indent="-285750" algn="l" rtl="0" fontAlgn="base">
        <a:spcBef>
          <a:spcPct val="20000"/>
        </a:spcBef>
        <a:spcAft>
          <a:spcPct val="0"/>
        </a:spcAft>
        <a:buClr>
          <a:schemeClr val="accent1"/>
        </a:buClr>
        <a:buSzPct val="70000"/>
        <a:buFont typeface="Wingdings 2" pitchFamily="18" charset="2"/>
        <a:buChar char=""/>
        <a:defRPr sz="2800" kern="1200">
          <a:solidFill>
            <a:schemeClr val="tx2"/>
          </a:solidFill>
          <a:latin typeface="+mn-lt"/>
          <a:ea typeface="+mn-ea"/>
          <a:cs typeface="+mn-cs"/>
        </a:defRPr>
      </a:lvl2pPr>
      <a:lvl3pPr marL="1143000" indent="-228600" algn="l" rtl="0" fontAlgn="base">
        <a:spcBef>
          <a:spcPct val="20000"/>
        </a:spcBef>
        <a:spcAft>
          <a:spcPct val="0"/>
        </a:spcAft>
        <a:buClr>
          <a:schemeClr val="accent1"/>
        </a:buClr>
        <a:buSzPct val="70000"/>
        <a:buFont typeface="Wingdings 2" pitchFamily="18" charset="2"/>
        <a:buChar char=""/>
        <a:defRPr sz="2400" kern="1200">
          <a:solidFill>
            <a:schemeClr val="tx2"/>
          </a:solidFill>
          <a:latin typeface="+mn-lt"/>
          <a:ea typeface="+mn-ea"/>
          <a:cs typeface="+mn-cs"/>
        </a:defRPr>
      </a:lvl3pPr>
      <a:lvl4pPr marL="1600200" indent="-228600" algn="l" rtl="0" fontAlgn="base">
        <a:spcBef>
          <a:spcPct val="20000"/>
        </a:spcBef>
        <a:spcAft>
          <a:spcPct val="0"/>
        </a:spcAft>
        <a:buClr>
          <a:schemeClr val="accent1"/>
        </a:buClr>
        <a:buSzPct val="70000"/>
        <a:buFont typeface="Wingdings 2" pitchFamily="18" charset="2"/>
        <a:buChar char=""/>
        <a:defRPr sz="2000" kern="1200">
          <a:solidFill>
            <a:schemeClr val="tx2"/>
          </a:solidFill>
          <a:latin typeface="+mn-lt"/>
          <a:ea typeface="+mn-ea"/>
          <a:cs typeface="+mn-cs"/>
        </a:defRPr>
      </a:lvl4pPr>
      <a:lvl5pPr marL="2057400" indent="-228600" algn="l" rtl="0" fontAlgn="base">
        <a:spcBef>
          <a:spcPct val="20000"/>
        </a:spcBef>
        <a:spcAft>
          <a:spcPct val="0"/>
        </a:spcAft>
        <a:buClr>
          <a:schemeClr val="accent1"/>
        </a:buClr>
        <a:buSzPct val="60000"/>
        <a:buFont typeface="Wingdings 2" pitchFamily="18" charset="2"/>
        <a:buChar char=""/>
        <a:defRPr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121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cs typeface="Arial" charset="0"/>
            </a:endParaRPr>
          </a:p>
        </p:txBody>
      </p:sp>
      <p:sp>
        <p:nvSpPr>
          <p:cNvPr id="8" name="Text Placeholder 7"/>
          <p:cNvSpPr>
            <a:spLocks noGrp="1"/>
          </p:cNvSpPr>
          <p:nvPr>
            <p:ph type="body" idx="1"/>
          </p:nvPr>
        </p:nvSpPr>
        <p:spPr>
          <a:xfrm>
            <a:off x="304800" y="1554168"/>
            <a:ext cx="8686800" cy="4525963"/>
          </a:xfrm>
          <a:prstGeom prst="rect">
            <a:avLst/>
          </a:prstGeom>
        </p:spPr>
        <p:txBody>
          <a:bodyPr vert="horz" lIns="68577" tIns="34289" rIns="68577" bIns="34289">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1" name="Date Placeholder 10"/>
          <p:cNvSpPr>
            <a:spLocks noGrp="1"/>
          </p:cNvSpPr>
          <p:nvPr>
            <p:ph type="dt" sz="half" idx="2"/>
          </p:nvPr>
        </p:nvSpPr>
        <p:spPr>
          <a:xfrm>
            <a:off x="6477000" y="76203"/>
            <a:ext cx="2514600" cy="288925"/>
          </a:xfrm>
          <a:prstGeom prst="rect">
            <a:avLst/>
          </a:prstGeom>
        </p:spPr>
        <p:txBody>
          <a:bodyPr vert="horz" lIns="68577" tIns="34289" rIns="68577" bIns="34289"/>
          <a:lstStyle>
            <a:lvl1pPr algn="l" eaLnBrk="1" latinLnBrk="0" hangingPunct="1">
              <a:defRPr kumimoji="0" sz="900">
                <a:solidFill>
                  <a:schemeClr val="accent1">
                    <a:shade val="75000"/>
                  </a:schemeClr>
                </a:solidFill>
              </a:defRPr>
            </a:lvl1pPr>
          </a:lstStyle>
          <a:p>
            <a:pPr defTabSz="685766" fontAlgn="base">
              <a:spcBef>
                <a:spcPct val="0"/>
              </a:spcBef>
              <a:spcAft>
                <a:spcPct val="0"/>
              </a:spcAft>
              <a:defRPr/>
            </a:pPr>
            <a:endParaRPr lang="en-US" altLang="en-US">
              <a:solidFill>
                <a:srgbClr val="000000"/>
              </a:solidFill>
              <a:cs typeface="Arial" charset="0"/>
            </a:endParaRPr>
          </a:p>
        </p:txBody>
      </p:sp>
      <p:sp>
        <p:nvSpPr>
          <p:cNvPr id="28" name="Footer Placeholder 27"/>
          <p:cNvSpPr>
            <a:spLocks noGrp="1"/>
          </p:cNvSpPr>
          <p:nvPr>
            <p:ph type="ftr" sz="quarter" idx="3"/>
          </p:nvPr>
        </p:nvSpPr>
        <p:spPr>
          <a:xfrm>
            <a:off x="3124200" y="76203"/>
            <a:ext cx="3352800" cy="288925"/>
          </a:xfrm>
          <a:prstGeom prst="rect">
            <a:avLst/>
          </a:prstGeom>
        </p:spPr>
        <p:txBody>
          <a:bodyPr vert="horz" lIns="68577" tIns="34289" rIns="68577" bIns="34289"/>
          <a:lstStyle>
            <a:lvl1pPr algn="r" eaLnBrk="1" latinLnBrk="0" hangingPunct="1">
              <a:defRPr kumimoji="0" sz="900">
                <a:solidFill>
                  <a:schemeClr val="accent1">
                    <a:shade val="75000"/>
                  </a:schemeClr>
                </a:solidFill>
              </a:defRPr>
            </a:lvl1pPr>
          </a:lstStyle>
          <a:p>
            <a:pPr defTabSz="685766" fontAlgn="base">
              <a:spcBef>
                <a:spcPct val="0"/>
              </a:spcBef>
              <a:spcAft>
                <a:spcPct val="0"/>
              </a:spcAft>
              <a:defRPr/>
            </a:pPr>
            <a:endParaRPr lang="en-US" altLang="en-US">
              <a:solidFill>
                <a:srgbClr val="000000"/>
              </a:solidFill>
              <a:cs typeface="Arial" charset="0"/>
            </a:endParaRPr>
          </a:p>
        </p:txBody>
      </p:sp>
      <p:sp>
        <p:nvSpPr>
          <p:cNvPr id="5" name="Slide Number Placeholder 4"/>
          <p:cNvSpPr>
            <a:spLocks noGrp="1"/>
          </p:cNvSpPr>
          <p:nvPr>
            <p:ph type="sldNum" sz="quarter" idx="4"/>
          </p:nvPr>
        </p:nvSpPr>
        <p:spPr>
          <a:xfrm>
            <a:off x="8229600" y="6477317"/>
            <a:ext cx="762000" cy="244475"/>
          </a:xfrm>
          <a:prstGeom prst="rect">
            <a:avLst/>
          </a:prstGeom>
        </p:spPr>
        <p:txBody>
          <a:bodyPr vert="horz" lIns="68577" tIns="34289" rIns="68577" bIns="34289"/>
          <a:lstStyle>
            <a:lvl1pPr algn="r" eaLnBrk="1" latinLnBrk="0" hangingPunct="1">
              <a:defRPr kumimoji="0" sz="900">
                <a:solidFill>
                  <a:schemeClr val="accent1">
                    <a:shade val="75000"/>
                  </a:schemeClr>
                </a:solidFill>
              </a:defRPr>
            </a:lvl1pPr>
          </a:lstStyle>
          <a:p>
            <a:pPr defTabSz="685766" fontAlgn="base">
              <a:spcBef>
                <a:spcPct val="0"/>
              </a:spcBef>
              <a:spcAft>
                <a:spcPct val="0"/>
              </a:spcAft>
            </a:pPr>
            <a:fld id="{C6B76874-3417-4D30-9670-B0CDDC11FFFA}" type="slidenum">
              <a:rPr lang="en-US" altLang="en-US" smtClean="0">
                <a:solidFill>
                  <a:srgbClr val="000000"/>
                </a:solidFill>
                <a:cs typeface="Arial" charset="0"/>
              </a:rPr>
              <a:pPr defTabSz="685766" fontAlgn="base">
                <a:spcBef>
                  <a:spcPct val="0"/>
                </a:spcBef>
                <a:spcAft>
                  <a:spcPct val="0"/>
                </a:spcAft>
              </a:pPr>
              <a:t>‹#›</a:t>
            </a:fld>
            <a:endParaRPr lang="en-US" altLang="en-US">
              <a:solidFill>
                <a:srgbClr val="000000"/>
              </a:solidFill>
              <a:cs typeface="Arial" charset="0"/>
            </a:endParaRPr>
          </a:p>
        </p:txBody>
      </p:sp>
      <p:sp>
        <p:nvSpPr>
          <p:cNvPr id="10" name="Title Placeholder 9"/>
          <p:cNvSpPr>
            <a:spLocks noGrp="1"/>
          </p:cNvSpPr>
          <p:nvPr>
            <p:ph type="title"/>
          </p:nvPr>
        </p:nvSpPr>
        <p:spPr>
          <a:xfrm>
            <a:off x="304800" y="457200"/>
            <a:ext cx="8686800" cy="838200"/>
          </a:xfrm>
          <a:prstGeom prst="rect">
            <a:avLst/>
          </a:prstGeom>
        </p:spPr>
        <p:txBody>
          <a:bodyPr vert="horz" lIns="68577" tIns="34289" rIns="68577" bIns="34289" anchor="ctr">
            <a:normAutofit/>
          </a:bodyPr>
          <a:lstStyle/>
          <a:p>
            <a:r>
              <a:rPr kumimoji="0" lang="en-US"/>
              <a:t>Click to edit Master title style</a:t>
            </a:r>
          </a:p>
        </p:txBody>
      </p:sp>
      <p:sp>
        <p:nvSpPr>
          <p:cNvPr id="9" name="Straight Connector 8"/>
          <p:cNvSpPr>
            <a:spLocks noChangeShapeType="1"/>
          </p:cNvSpPr>
          <p:nvPr/>
        </p:nvSpPr>
        <p:spPr bwMode="auto">
          <a:xfrm>
            <a:off x="514350" y="105121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cs typeface="Arial" charset="0"/>
            </a:endParaRPr>
          </a:p>
        </p:txBody>
      </p:sp>
      <p:sp>
        <p:nvSpPr>
          <p:cNvPr id="12" name="Straight Connector 11"/>
          <p:cNvSpPr>
            <a:spLocks noChangeShapeType="1"/>
          </p:cNvSpPr>
          <p:nvPr/>
        </p:nvSpPr>
        <p:spPr bwMode="auto">
          <a:xfrm>
            <a:off x="514350" y="1058304"/>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68577" tIns="34289" rIns="68577" bIns="34289" anchor="t" compatLnSpc="1"/>
          <a:lstStyle/>
          <a:p>
            <a:pPr defTabSz="685766"/>
            <a:endParaRPr lang="en-US" sz="1400">
              <a:solidFill>
                <a:prstClr val="black"/>
              </a:solidFill>
              <a:cs typeface="Arial" charset="0"/>
            </a:endParaRPr>
          </a:p>
        </p:txBody>
      </p:sp>
    </p:spTree>
    <p:extLst>
      <p:ext uri="{BB962C8B-B14F-4D97-AF65-F5344CB8AC3E}">
        <p14:creationId xmlns:p14="http://schemas.microsoft.com/office/powerpoint/2010/main" val="2076725739"/>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27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257162" indent="-257162"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1pPr>
      <a:lvl2pPr marL="557185" indent="-214303" algn="l" rtl="0" eaLnBrk="1" latinLnBrk="0" hangingPunct="1">
        <a:spcBef>
          <a:spcPct val="20000"/>
        </a:spcBef>
        <a:buClr>
          <a:schemeClr val="accent1"/>
        </a:buClr>
        <a:buSzPct val="70000"/>
        <a:buFont typeface="Wingdings 2"/>
        <a:buChar char=""/>
        <a:defRPr kumimoji="0" sz="2100" kern="1200">
          <a:solidFill>
            <a:schemeClr val="tx2"/>
          </a:solidFill>
          <a:latin typeface="+mn-lt"/>
          <a:ea typeface="+mn-ea"/>
          <a:cs typeface="+mn-cs"/>
        </a:defRPr>
      </a:lvl2pPr>
      <a:lvl3pPr marL="857207" indent="-171442" algn="l" rtl="0" eaLnBrk="1" latinLnBrk="0" hangingPunct="1">
        <a:spcBef>
          <a:spcPct val="20000"/>
        </a:spcBef>
        <a:buClr>
          <a:schemeClr val="accent1"/>
        </a:buClr>
        <a:buSzPct val="70000"/>
        <a:buFont typeface="Wingdings 2"/>
        <a:buChar char=""/>
        <a:defRPr kumimoji="0" sz="1800" kern="1200">
          <a:solidFill>
            <a:schemeClr val="tx2"/>
          </a:solidFill>
          <a:latin typeface="+mn-lt"/>
          <a:ea typeface="+mn-ea"/>
          <a:cs typeface="+mn-cs"/>
        </a:defRPr>
      </a:lvl3pPr>
      <a:lvl4pPr marL="1200090" indent="-171442" algn="l" rtl="0" eaLnBrk="1" latinLnBrk="0" hangingPunct="1">
        <a:spcBef>
          <a:spcPct val="20000"/>
        </a:spcBef>
        <a:buClr>
          <a:schemeClr val="accent1"/>
        </a:buClr>
        <a:buSzPct val="70000"/>
        <a:buFont typeface="Wingdings 2"/>
        <a:buChar char=""/>
        <a:defRPr kumimoji="0" sz="1500" kern="1200">
          <a:solidFill>
            <a:schemeClr val="tx2"/>
          </a:solidFill>
          <a:latin typeface="+mn-lt"/>
          <a:ea typeface="+mn-ea"/>
          <a:cs typeface="+mn-cs"/>
        </a:defRPr>
      </a:lvl4pPr>
      <a:lvl5pPr marL="1542974" indent="-171442" algn="l" rtl="0" eaLnBrk="1" latinLnBrk="0" hangingPunct="1">
        <a:spcBef>
          <a:spcPct val="20000"/>
        </a:spcBef>
        <a:buClr>
          <a:schemeClr val="accent1"/>
        </a:buClr>
        <a:buSzPct val="60000"/>
        <a:buFont typeface="Wingdings 2"/>
        <a:buChar char=""/>
        <a:defRPr kumimoji="0" sz="1400" kern="1200">
          <a:solidFill>
            <a:schemeClr val="tx2"/>
          </a:solidFill>
          <a:latin typeface="+mn-lt"/>
          <a:ea typeface="+mn-ea"/>
          <a:cs typeface="+mn-cs"/>
        </a:defRPr>
      </a:lvl5pPr>
      <a:lvl6pPr marL="1885856" indent="-171442" algn="l" rtl="0" eaLnBrk="1" latinLnBrk="0" hangingPunct="1">
        <a:spcBef>
          <a:spcPct val="20000"/>
        </a:spcBef>
        <a:buClr>
          <a:schemeClr val="accent1"/>
        </a:buClr>
        <a:buSzPct val="60000"/>
        <a:buFont typeface="Wingdings 2"/>
        <a:buChar char=""/>
        <a:defRPr kumimoji="0" sz="1400" kern="1200">
          <a:solidFill>
            <a:schemeClr val="tx2"/>
          </a:solidFill>
          <a:latin typeface="+mn-lt"/>
          <a:ea typeface="+mn-ea"/>
          <a:cs typeface="+mn-cs"/>
        </a:defRPr>
      </a:lvl6pPr>
      <a:lvl7pPr marL="2228739" indent="-171442" algn="l" rtl="0" eaLnBrk="1" latinLnBrk="0" hangingPunct="1">
        <a:spcBef>
          <a:spcPct val="20000"/>
        </a:spcBef>
        <a:buClr>
          <a:schemeClr val="accent1"/>
        </a:buClr>
        <a:buSzPct val="60000"/>
        <a:buFont typeface="Wingdings 2"/>
        <a:buChar char=""/>
        <a:defRPr kumimoji="0" sz="1200" kern="1200">
          <a:solidFill>
            <a:schemeClr val="tx2"/>
          </a:solidFill>
          <a:latin typeface="+mn-lt"/>
          <a:ea typeface="+mn-ea"/>
          <a:cs typeface="+mn-cs"/>
        </a:defRPr>
      </a:lvl7pPr>
      <a:lvl8pPr marL="2571622" indent="-171442" algn="l" rtl="0" eaLnBrk="1" latinLnBrk="0" hangingPunct="1">
        <a:spcBef>
          <a:spcPct val="20000"/>
        </a:spcBef>
        <a:buClr>
          <a:schemeClr val="accent1"/>
        </a:buClr>
        <a:buSzPct val="60000"/>
        <a:buFont typeface="Wingdings 2"/>
        <a:buChar char=""/>
        <a:defRPr kumimoji="0" sz="1200" kern="1200" baseline="0">
          <a:solidFill>
            <a:schemeClr val="tx2"/>
          </a:solidFill>
          <a:latin typeface="+mn-lt"/>
          <a:ea typeface="+mn-ea"/>
          <a:cs typeface="+mn-cs"/>
        </a:defRPr>
      </a:lvl8pPr>
      <a:lvl9pPr marL="2914505" indent="-171442" algn="l" rtl="0" eaLnBrk="1" latinLnBrk="0" hangingPunct="1">
        <a:spcBef>
          <a:spcPct val="20000"/>
        </a:spcBef>
        <a:buClr>
          <a:schemeClr val="accent1"/>
        </a:buClr>
        <a:buSzPct val="60000"/>
        <a:buFont typeface="Wingdings 2"/>
        <a:buChar char=""/>
        <a:defRPr kumimoji="0" sz="1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342884" algn="l" rtl="0" eaLnBrk="1" latinLnBrk="0" hangingPunct="1">
        <a:defRPr kumimoji="0" kern="1200">
          <a:solidFill>
            <a:schemeClr val="tx1"/>
          </a:solidFill>
          <a:latin typeface="+mn-lt"/>
          <a:ea typeface="+mn-ea"/>
          <a:cs typeface="+mn-cs"/>
        </a:defRPr>
      </a:lvl2pPr>
      <a:lvl3pPr marL="685766" algn="l" rtl="0" eaLnBrk="1" latinLnBrk="0" hangingPunct="1">
        <a:defRPr kumimoji="0" kern="1200">
          <a:solidFill>
            <a:schemeClr val="tx1"/>
          </a:solidFill>
          <a:latin typeface="+mn-lt"/>
          <a:ea typeface="+mn-ea"/>
          <a:cs typeface="+mn-cs"/>
        </a:defRPr>
      </a:lvl3pPr>
      <a:lvl4pPr marL="1028649" algn="l" rtl="0" eaLnBrk="1" latinLnBrk="0" hangingPunct="1">
        <a:defRPr kumimoji="0" kern="1200">
          <a:solidFill>
            <a:schemeClr val="tx1"/>
          </a:solidFill>
          <a:latin typeface="+mn-lt"/>
          <a:ea typeface="+mn-ea"/>
          <a:cs typeface="+mn-cs"/>
        </a:defRPr>
      </a:lvl4pPr>
      <a:lvl5pPr marL="1371532" algn="l" rtl="0" eaLnBrk="1" latinLnBrk="0" hangingPunct="1">
        <a:defRPr kumimoji="0" kern="1200">
          <a:solidFill>
            <a:schemeClr val="tx1"/>
          </a:solidFill>
          <a:latin typeface="+mn-lt"/>
          <a:ea typeface="+mn-ea"/>
          <a:cs typeface="+mn-cs"/>
        </a:defRPr>
      </a:lvl5pPr>
      <a:lvl6pPr marL="1714415" algn="l" rtl="0" eaLnBrk="1" latinLnBrk="0" hangingPunct="1">
        <a:defRPr kumimoji="0" kern="1200">
          <a:solidFill>
            <a:schemeClr val="tx1"/>
          </a:solidFill>
          <a:latin typeface="+mn-lt"/>
          <a:ea typeface="+mn-ea"/>
          <a:cs typeface="+mn-cs"/>
        </a:defRPr>
      </a:lvl6pPr>
      <a:lvl7pPr marL="2057297" algn="l" rtl="0" eaLnBrk="1" latinLnBrk="0" hangingPunct="1">
        <a:defRPr kumimoji="0" kern="1200">
          <a:solidFill>
            <a:schemeClr val="tx1"/>
          </a:solidFill>
          <a:latin typeface="+mn-lt"/>
          <a:ea typeface="+mn-ea"/>
          <a:cs typeface="+mn-cs"/>
        </a:defRPr>
      </a:lvl7pPr>
      <a:lvl8pPr marL="2400180" algn="l" rtl="0" eaLnBrk="1" latinLnBrk="0" hangingPunct="1">
        <a:defRPr kumimoji="0" kern="1200">
          <a:solidFill>
            <a:schemeClr val="tx1"/>
          </a:solidFill>
          <a:latin typeface="+mn-lt"/>
          <a:ea typeface="+mn-ea"/>
          <a:cs typeface="+mn-cs"/>
        </a:defRPr>
      </a:lvl8pPr>
      <a:lvl9pPr marL="2743064"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gif"/><Relationship Id="rId7" Type="http://schemas.openxmlformats.org/officeDocument/2006/relationships/image" Target="../media/image8.gif"/><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gif"/><Relationship Id="rId5" Type="http://schemas.openxmlformats.org/officeDocument/2006/relationships/image" Target="../media/image6.gif"/><Relationship Id="rId4" Type="http://schemas.openxmlformats.org/officeDocument/2006/relationships/image" Target="../media/image5.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image" Target="../media/image24.pn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21.gif"/><Relationship Id="rId2"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gif"/></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microsoft.com/office/2007/relationships/media" Target="../media/media1.mp3"/><Relationship Id="rId1" Type="http://schemas.openxmlformats.org/officeDocument/2006/relationships/audio" Target="NULL" TargetMode="External"/><Relationship Id="rId6" Type="http://schemas.openxmlformats.org/officeDocument/2006/relationships/image" Target="../media/image11.png"/><Relationship Id="rId5" Type="http://schemas.openxmlformats.org/officeDocument/2006/relationships/image" Target="../media/image10.jpg"/><Relationship Id="rId4" Type="http://schemas.openxmlformats.org/officeDocument/2006/relationships/audio" Target="../media/audio1.wav"/></Relationships>
</file>

<file path=ppt/slides/_rels/slide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image" Target="../media/image12.png"/><Relationship Id="rId1" Type="http://schemas.openxmlformats.org/officeDocument/2006/relationships/slideLayout" Target="../slideLayouts/slideLayout30.xml"/><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image" Target="../media/image3.jpeg"/><Relationship Id="rId1" Type="http://schemas.openxmlformats.org/officeDocument/2006/relationships/slideLayout" Target="../slideLayouts/slideLayout36.xml"/><Relationship Id="rId6" Type="http://schemas.openxmlformats.org/officeDocument/2006/relationships/image" Target="../media/image18.gif"/><Relationship Id="rId5" Type="http://schemas.openxmlformats.org/officeDocument/2006/relationships/image" Target="../media/image17.png"/><Relationship Id="rId4" Type="http://schemas.openxmlformats.org/officeDocument/2006/relationships/image" Target="../media/image16.gif"/></Relationships>
</file>

<file path=ppt/slides/_rels/slide5.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6.gif"/><Relationship Id="rId1" Type="http://schemas.openxmlformats.org/officeDocument/2006/relationships/slideLayout" Target="../slideLayouts/slideLayout30.xml"/><Relationship Id="rId5" Type="http://schemas.openxmlformats.org/officeDocument/2006/relationships/image" Target="../media/image22.jpeg"/><Relationship Id="rId4" Type="http://schemas.openxmlformats.org/officeDocument/2006/relationships/image" Target="../media/image21.gif"/></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23.png"/><Relationship Id="rId1" Type="http://schemas.openxmlformats.org/officeDocument/2006/relationships/slideLayout" Target="../slideLayouts/slideLayout3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inhnen_9"/>
          <p:cNvPicPr>
            <a:picLocks noChangeAspect="1" noChangeArrowheads="1"/>
          </p:cNvPicPr>
          <p:nvPr/>
        </p:nvPicPr>
        <p:blipFill>
          <a:blip r:embed="rId2"/>
          <a:srcRect/>
          <a:stretch>
            <a:fillRect/>
          </a:stretch>
        </p:blipFill>
        <p:spPr bwMode="auto">
          <a:xfrm>
            <a:off x="-66434" y="-63982"/>
            <a:ext cx="9210437" cy="6921982"/>
          </a:xfrm>
          <a:prstGeom prst="rect">
            <a:avLst/>
          </a:prstGeom>
          <a:noFill/>
          <a:ln w="9525">
            <a:noFill/>
            <a:miter lim="800000"/>
            <a:headEnd/>
            <a:tailEnd/>
          </a:ln>
        </p:spPr>
      </p:pic>
      <p:sp>
        <p:nvSpPr>
          <p:cNvPr id="5" name="WordArt 8"/>
          <p:cNvSpPr>
            <a:spLocks noChangeArrowheads="1" noChangeShapeType="1" noTextEdit="1"/>
          </p:cNvSpPr>
          <p:nvPr/>
        </p:nvSpPr>
        <p:spPr bwMode="auto">
          <a:xfrm>
            <a:off x="-76764" y="1049165"/>
            <a:ext cx="8460174" cy="4838884"/>
          </a:xfrm>
          <a:prstGeom prst="rect">
            <a:avLst/>
          </a:prstGeom>
        </p:spPr>
        <p:txBody>
          <a:bodyPr wrap="none" lIns="68576" tIns="34289" rIns="68576" bIns="34289" numCol="1" fromWordArt="1">
            <a:prstTxWarp prst="textCascadeUp">
              <a:avLst>
                <a:gd name="adj" fmla="val 44444"/>
              </a:avLst>
            </a:prstTxWarp>
            <a:scene3d>
              <a:camera prst="legacyPerspectiveFront">
                <a:rot lat="20519990" lon="1080000" rev="0"/>
              </a:camera>
              <a:lightRig rig="legacyHarsh2" dir="b"/>
            </a:scene3d>
            <a:sp3d extrusionH="430200" prstMaterial="legacyMatte">
              <a:extrusionClr>
                <a:srgbClr val="FF6600"/>
              </a:extrusionClr>
            </a:sp3d>
          </a:bodyPr>
          <a:lstStyle/>
          <a:p>
            <a:pPr marL="0" marR="0" lvl="0" indent="0" algn="ctr" defTabSz="685749" rtl="0" eaLnBrk="1" fontAlgn="base" latinLnBrk="0" hangingPunct="1">
              <a:lnSpc>
                <a:spcPct val="100000"/>
              </a:lnSpc>
              <a:spcBef>
                <a:spcPct val="0"/>
              </a:spcBef>
              <a:spcAft>
                <a:spcPct val="0"/>
              </a:spcAft>
              <a:buClrTx/>
              <a:buSzTx/>
              <a:buFontTx/>
              <a:buNone/>
              <a:tabLst/>
              <a:defRPr/>
            </a:pPr>
            <a:r>
              <a:rPr kumimoji="0" lang="vi-VN" sz="2700" b="1" i="0" u="none" strike="noStrike" kern="10" cap="none" spc="0" normalizeH="0" baseline="0" noProof="0" dirty="0">
                <a:ln w="9525">
                  <a:round/>
                  <a:headEnd/>
                  <a:tailEnd/>
                </a:ln>
                <a:solidFill>
                  <a:srgbClr val="0000FF"/>
                </a:solidFill>
                <a:effectLst/>
                <a:uLnTx/>
                <a:uFillTx/>
                <a:latin typeface="Arial" panose="020B0604020202020204" pitchFamily="34" charset="0"/>
                <a:ea typeface="+mn-ea"/>
                <a:cs typeface="Arial" charset="0"/>
              </a:rPr>
              <a:t> CHÀO MỪNG CÁC EM </a:t>
            </a:r>
          </a:p>
          <a:p>
            <a:pPr marL="0" marR="0" lvl="0" indent="0" algn="ctr" defTabSz="685749" rtl="0" eaLnBrk="1" fontAlgn="base" latinLnBrk="0" hangingPunct="1">
              <a:lnSpc>
                <a:spcPct val="100000"/>
              </a:lnSpc>
              <a:spcBef>
                <a:spcPct val="0"/>
              </a:spcBef>
              <a:spcAft>
                <a:spcPct val="0"/>
              </a:spcAft>
              <a:buClrTx/>
              <a:buSzTx/>
              <a:buFontTx/>
              <a:buNone/>
              <a:tabLst/>
              <a:defRPr/>
            </a:pPr>
            <a:r>
              <a:rPr kumimoji="0" lang="vi-VN" sz="2700" b="1" i="0" u="none" strike="noStrike" kern="10" cap="none" spc="0" normalizeH="0" baseline="0" noProof="0" dirty="0">
                <a:ln w="9525">
                  <a:round/>
                  <a:headEnd/>
                  <a:tailEnd/>
                </a:ln>
                <a:solidFill>
                  <a:srgbClr val="0000FF"/>
                </a:solidFill>
                <a:effectLst/>
                <a:uLnTx/>
                <a:uFillTx/>
                <a:latin typeface="Arial" panose="020B0604020202020204" pitchFamily="34" charset="0"/>
                <a:ea typeface="+mn-ea"/>
                <a:cs typeface="Arial" charset="0"/>
              </a:rPr>
              <a:t>ĐẾN VỚI LỚP HỌC TRỰC TUYẾN</a:t>
            </a:r>
          </a:p>
        </p:txBody>
      </p:sp>
      <p:pic>
        <p:nvPicPr>
          <p:cNvPr id="6" name="Picture 22" descr="697125i6o7gtfx8m"/>
          <p:cNvPicPr>
            <a:picLocks noChangeAspect="1" noChangeArrowheads="1" noCrop="1"/>
          </p:cNvPicPr>
          <p:nvPr/>
        </p:nvPicPr>
        <p:blipFill>
          <a:blip r:embed="rId3"/>
          <a:srcRect/>
          <a:stretch>
            <a:fillRect/>
          </a:stretch>
        </p:blipFill>
        <p:spPr bwMode="auto">
          <a:xfrm>
            <a:off x="-45320" y="-63983"/>
            <a:ext cx="1547428" cy="1274066"/>
          </a:xfrm>
          <a:prstGeom prst="rect">
            <a:avLst/>
          </a:prstGeom>
          <a:noFill/>
          <a:ln w="9525">
            <a:noFill/>
            <a:miter lim="800000"/>
            <a:headEnd/>
            <a:tailEnd/>
          </a:ln>
        </p:spPr>
      </p:pic>
      <p:pic>
        <p:nvPicPr>
          <p:cNvPr id="9" name="Picture 1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23758" y="5038182"/>
            <a:ext cx="1984764" cy="17495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AutoShape 10"/>
          <p:cNvSpPr>
            <a:spLocks noChangeArrowheads="1"/>
          </p:cNvSpPr>
          <p:nvPr/>
        </p:nvSpPr>
        <p:spPr bwMode="auto">
          <a:xfrm>
            <a:off x="5605586" y="3951524"/>
            <a:ext cx="1401529" cy="1314449"/>
          </a:xfrm>
          <a:prstGeom prst="star32">
            <a:avLst>
              <a:gd name="adj" fmla="val 11069"/>
            </a:avLst>
          </a:prstGeom>
          <a:solidFill>
            <a:srgbClr val="34ECBC"/>
          </a:solidFill>
          <a:ln w="28575" algn="ctr">
            <a:solidFill>
              <a:srgbClr val="FF0000"/>
            </a:solidFill>
            <a:miter lim="800000"/>
            <a:headEnd/>
            <a:tailEnd/>
          </a:ln>
        </p:spPr>
        <p:txBody>
          <a:bodyPr wrap="none" lIns="68568" tIns="34286" rIns="68568" bIns="34286" anchor="ctr"/>
          <a:lstStyle/>
          <a:p>
            <a:pPr marL="0" marR="0" lvl="0" indent="0" algn="ctr" defTabSz="685749" rtl="0" eaLnBrk="1" fontAlgn="base" latinLnBrk="0" hangingPunct="1">
              <a:lnSpc>
                <a:spcPct val="100000"/>
              </a:lnSpc>
              <a:spcBef>
                <a:spcPct val="0"/>
              </a:spcBef>
              <a:spcAft>
                <a:spcPct val="0"/>
              </a:spcAft>
              <a:buClrTx/>
              <a:buSzTx/>
              <a:buFontTx/>
              <a:buNone/>
              <a:tabLst/>
              <a:defRPr/>
            </a:pPr>
            <a:endPar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 name="Rectangle 4"/>
          <p:cNvSpPr>
            <a:spLocks noChangeArrowheads="1"/>
          </p:cNvSpPr>
          <p:nvPr/>
        </p:nvSpPr>
        <p:spPr bwMode="auto">
          <a:xfrm>
            <a:off x="8" y="-63982"/>
            <a:ext cx="9098679"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3" name="Picture 12" descr="Book-09-june"/>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701435">
            <a:off x="3613166" y="4968444"/>
            <a:ext cx="2581866" cy="14272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24" descr="4BBD0CCD48A74000B8F6581C91102746[1]"/>
          <p:cNvPicPr>
            <a:picLocks noChangeAspect="1" noChangeArrowheads="1" noCrop="1"/>
          </p:cNvPicPr>
          <p:nvPr/>
        </p:nvPicPr>
        <p:blipFill>
          <a:blip r:embed="rId6"/>
          <a:srcRect/>
          <a:stretch>
            <a:fillRect/>
          </a:stretch>
        </p:blipFill>
        <p:spPr bwMode="auto">
          <a:xfrm>
            <a:off x="0" y="1069976"/>
            <a:ext cx="1295400" cy="1425518"/>
          </a:xfrm>
          <a:prstGeom prst="rect">
            <a:avLst/>
          </a:prstGeom>
          <a:noFill/>
          <a:ln w="9525">
            <a:noFill/>
            <a:miter lim="800000"/>
            <a:headEnd/>
            <a:tailEnd/>
          </a:ln>
        </p:spPr>
      </p:pic>
      <p:pic>
        <p:nvPicPr>
          <p:cNvPr id="15" name="Picture 3" descr="hinh_rungchuôngvang"/>
          <p:cNvPicPr>
            <a:picLocks noChangeAspect="1" noChangeArrowheads="1" noCrop="1"/>
          </p:cNvPicPr>
          <p:nvPr/>
        </p:nvPicPr>
        <p:blipFill>
          <a:blip r:embed="rId7"/>
          <a:srcRect/>
          <a:stretch>
            <a:fillRect/>
          </a:stretch>
        </p:blipFill>
        <p:spPr bwMode="auto">
          <a:xfrm>
            <a:off x="6113935" y="5385685"/>
            <a:ext cx="1381947" cy="933382"/>
          </a:xfrm>
          <a:prstGeom prst="rect">
            <a:avLst/>
          </a:prstGeom>
          <a:noFill/>
          <a:ln w="9525">
            <a:noFill/>
            <a:miter lim="800000"/>
            <a:headEnd/>
            <a:tailEnd/>
          </a:ln>
        </p:spPr>
      </p:pic>
      <p:sp>
        <p:nvSpPr>
          <p:cNvPr id="16" name="AutoShape 10"/>
          <p:cNvSpPr>
            <a:spLocks noChangeArrowheads="1"/>
          </p:cNvSpPr>
          <p:nvPr/>
        </p:nvSpPr>
        <p:spPr bwMode="auto">
          <a:xfrm>
            <a:off x="1361837" y="798123"/>
            <a:ext cx="1347901" cy="1144261"/>
          </a:xfrm>
          <a:prstGeom prst="star32">
            <a:avLst>
              <a:gd name="adj" fmla="val 11069"/>
            </a:avLst>
          </a:prstGeom>
          <a:solidFill>
            <a:srgbClr val="34ECBC"/>
          </a:solidFill>
          <a:ln w="28575" algn="ctr">
            <a:solidFill>
              <a:srgbClr val="00B050"/>
            </a:solidFill>
            <a:miter lim="800000"/>
            <a:headEnd/>
            <a:tailEnd/>
          </a:ln>
        </p:spPr>
        <p:txBody>
          <a:bodyPr wrap="none" lIns="68568" tIns="34286" rIns="68568" bIns="34286" anchor="ctr"/>
          <a:lstStyle/>
          <a:p>
            <a:pPr marL="0" marR="0" lvl="0" indent="0" algn="ctr" defTabSz="685749" rtl="0" eaLnBrk="1" fontAlgn="base" latinLnBrk="0" hangingPunct="1">
              <a:lnSpc>
                <a:spcPct val="100000"/>
              </a:lnSpc>
              <a:spcBef>
                <a:spcPct val="0"/>
              </a:spcBef>
              <a:spcAft>
                <a:spcPct val="0"/>
              </a:spcAft>
              <a:buClrTx/>
              <a:buSzTx/>
              <a:buFontTx/>
              <a:buNone/>
              <a:tabLst/>
              <a:defRPr/>
            </a:pPr>
            <a:endParaRPr kumimoji="0" lang="vi-VN" sz="14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pic>
        <p:nvPicPr>
          <p:cNvPr id="17" name="Picture 16">
            <a:extLst>
              <a:ext uri="{FF2B5EF4-FFF2-40B4-BE49-F238E27FC236}">
                <a16:creationId xmlns="" xmlns:a16="http://schemas.microsoft.com/office/drawing/2014/main" id="{275220E1-DE31-4F3F-A903-68E9583EDC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48256" y="-134274"/>
            <a:ext cx="1722501" cy="1946056"/>
          </a:xfrm>
          <a:prstGeom prst="rect">
            <a:avLst/>
          </a:prstGeom>
        </p:spPr>
      </p:pic>
      <p:sp>
        <p:nvSpPr>
          <p:cNvPr id="18" name="WordArt 2">
            <a:extLst>
              <a:ext uri="{FF2B5EF4-FFF2-40B4-BE49-F238E27FC236}">
                <a16:creationId xmlns="" xmlns:a16="http://schemas.microsoft.com/office/drawing/2014/main" id="{67B51F47-5AD0-4595-A592-BFE7B1C85925}"/>
              </a:ext>
            </a:extLst>
          </p:cNvPr>
          <p:cNvSpPr>
            <a:spLocks noChangeArrowheads="1" noChangeShapeType="1" noTextEdit="1"/>
          </p:cNvSpPr>
          <p:nvPr/>
        </p:nvSpPr>
        <p:spPr bwMode="auto">
          <a:xfrm>
            <a:off x="2115459" y="70295"/>
            <a:ext cx="5715048" cy="1099115"/>
          </a:xfrm>
          <a:prstGeom prst="rect">
            <a:avLst/>
          </a:prstGeom>
          <a:noFill/>
        </p:spPr>
        <p:txBody>
          <a:bodyPr wrap="none" fromWordArt="1">
            <a:prstTxWarp prst="textInflateBottom">
              <a:avLst>
                <a:gd name="adj" fmla="val 68083"/>
              </a:avLst>
            </a:prstTxWarp>
            <a:scene3d>
              <a:camera prst="legacyPerspectiveBottom"/>
              <a:lightRig rig="legacyFlat3" dir="t"/>
            </a:scene3d>
            <a:sp3d extrusionH="1801800" prstMaterial="legacyMatte">
              <a:extrusionClr>
                <a:srgbClr val="FFFF00"/>
              </a:extrusionClr>
            </a:sp3d>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vi-VN" sz="3600" b="1" i="0" u="none" strike="noStrike" kern="10" cap="none" spc="0" normalizeH="0" baseline="0" noProof="0" dirty="0">
                <a:ln w="9525">
                  <a:round/>
                  <a:headEnd/>
                  <a:tailEnd/>
                </a:ln>
                <a:solidFill>
                  <a:srgbClr val="FF0000"/>
                </a:solidFill>
                <a:effectLst/>
                <a:uLnTx/>
                <a:uFillTx/>
                <a:latin typeface="Times New Roman"/>
                <a:ea typeface="+mn-ea"/>
                <a:cs typeface="Times New Roman"/>
              </a:rPr>
              <a:t>MÔN: TIẾNG VIỆT </a:t>
            </a:r>
            <a:endParaRPr kumimoji="0" lang="en-US" sz="3600" b="1" i="0" u="none" strike="noStrike" kern="10" cap="none" spc="0" normalizeH="0" baseline="0" noProof="0" dirty="0">
              <a:ln w="9525">
                <a:round/>
                <a:headEnd/>
                <a:tailEnd/>
              </a:ln>
              <a:solidFill>
                <a:srgbClr val="FF0000"/>
              </a:solidFill>
              <a:effectLst/>
              <a:uLnTx/>
              <a:uFillTx/>
              <a:latin typeface="Times New Roman"/>
              <a:ea typeface="+mn-ea"/>
              <a:cs typeface="Times New Roman"/>
            </a:endParaRPr>
          </a:p>
        </p:txBody>
      </p:sp>
      <p:sp>
        <p:nvSpPr>
          <p:cNvPr id="19" name="Rectangle 4">
            <a:extLst>
              <a:ext uri="{FF2B5EF4-FFF2-40B4-BE49-F238E27FC236}">
                <a16:creationId xmlns="" xmlns:a16="http://schemas.microsoft.com/office/drawing/2014/main" id="{AE257119-3191-446A-B1E9-62AF3FD2830E}"/>
              </a:ext>
            </a:extLst>
          </p:cNvPr>
          <p:cNvSpPr>
            <a:spLocks noChangeArrowheads="1"/>
          </p:cNvSpPr>
          <p:nvPr/>
        </p:nvSpPr>
        <p:spPr bwMode="auto">
          <a:xfrm>
            <a:off x="10" y="-63982"/>
            <a:ext cx="9098679"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1203821718"/>
      </p:ext>
    </p:extLst>
  </p:cSld>
  <p:clrMapOvr>
    <a:masterClrMapping/>
  </p:clrMapOvr>
  <p:transition spd="slow">
    <p:whee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8" presetClass="emph" presetSubtype="0" repeatCount="indefinite" fill="hold" grpId="1" nodeType="withEffect">
                                  <p:stCondLst>
                                    <p:cond delay="0"/>
                                  </p:stCondLst>
                                  <p:childTnLst>
                                    <p:animRot by="21600000">
                                      <p:cBhvr>
                                        <p:cTn id="8" dur="2000" fill="hold"/>
                                        <p:tgtEl>
                                          <p:spTgt spid="11"/>
                                        </p:tgtEl>
                                        <p:attrNameLst>
                                          <p:attrName>r</p:attrName>
                                        </p:attrNameLst>
                                      </p:cBhvr>
                                    </p:animRot>
                                  </p:childTnLst>
                                </p:cTn>
                              </p:par>
                              <p:par>
                                <p:cTn id="9" presetID="8" presetClass="emph" presetSubtype="0" fill="hold" grpId="2" nodeType="withEffect">
                                  <p:stCondLst>
                                    <p:cond delay="0"/>
                                  </p:stCondLst>
                                  <p:childTnLst>
                                    <p:animRot by="21600000">
                                      <p:cBhvr>
                                        <p:cTn id="10" dur="2000" fill="hold"/>
                                        <p:tgtEl>
                                          <p:spTgt spid="11"/>
                                        </p:tgtEl>
                                        <p:attrNameLst>
                                          <p:attrName>r</p:attrName>
                                        </p:attrNameLst>
                                      </p:cBhvr>
                                    </p:animRot>
                                  </p:childTnLst>
                                </p:cTn>
                              </p:par>
                              <p:par>
                                <p:cTn id="11" presetID="5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770" decel="100000"/>
                                        <p:tgtEl>
                                          <p:spTgt spid="11"/>
                                        </p:tgtEl>
                                      </p:cBhvr>
                                    </p:animEffect>
                                    <p:animScale>
                                      <p:cBhvr>
                                        <p:cTn id="14" dur="770" decel="100000"/>
                                        <p:tgtEl>
                                          <p:spTgt spid="11"/>
                                        </p:tgtEl>
                                      </p:cBhvr>
                                      <p:from x="10000" y="10000"/>
                                      <p:to x="200000" y="450000"/>
                                    </p:animScale>
                                    <p:animScale>
                                      <p:cBhvr>
                                        <p:cTn id="15" dur="1230" accel="100000" fill="hold">
                                          <p:stCondLst>
                                            <p:cond delay="770"/>
                                          </p:stCondLst>
                                        </p:cTn>
                                        <p:tgtEl>
                                          <p:spTgt spid="11"/>
                                        </p:tgtEl>
                                      </p:cBhvr>
                                      <p:from x="200000" y="450000"/>
                                      <p:to x="100000" y="100000"/>
                                    </p:animScale>
                                    <p:set>
                                      <p:cBhvr>
                                        <p:cTn id="16" dur="770" fill="hold"/>
                                        <p:tgtEl>
                                          <p:spTgt spid="11"/>
                                        </p:tgtEl>
                                        <p:attrNameLst>
                                          <p:attrName>ppt_x</p:attrName>
                                        </p:attrNameLst>
                                      </p:cBhvr>
                                      <p:to>
                                        <p:strVal val="(0.5)"/>
                                      </p:to>
                                    </p:set>
                                    <p:anim from="(0.5)" to="(#ppt_x)" calcmode="lin" valueType="num">
                                      <p:cBhvr>
                                        <p:cTn id="17" dur="1230" accel="100000" fill="hold">
                                          <p:stCondLst>
                                            <p:cond delay="770"/>
                                          </p:stCondLst>
                                        </p:cTn>
                                        <p:tgtEl>
                                          <p:spTgt spid="11"/>
                                        </p:tgtEl>
                                        <p:attrNameLst>
                                          <p:attrName>ppt_x</p:attrName>
                                        </p:attrNameLst>
                                      </p:cBhvr>
                                    </p:anim>
                                    <p:set>
                                      <p:cBhvr>
                                        <p:cTn id="18" dur="770" fill="hold"/>
                                        <p:tgtEl>
                                          <p:spTgt spid="11"/>
                                        </p:tgtEl>
                                        <p:attrNameLst>
                                          <p:attrName>ppt_y</p:attrName>
                                        </p:attrNameLst>
                                      </p:cBhvr>
                                      <p:to>
                                        <p:strVal val="(#ppt_y+0.4)"/>
                                      </p:to>
                                    </p:set>
                                    <p:anim from="(#ppt_y+0.4)" to="(#ppt_y)" calcmode="lin" valueType="num">
                                      <p:cBhvr>
                                        <p:cTn id="19" dur="1230" accel="100000" fill="hold">
                                          <p:stCondLst>
                                            <p:cond delay="770"/>
                                          </p:stCondLst>
                                        </p:cTn>
                                        <p:tgtEl>
                                          <p:spTgt spid="11"/>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ppt_x"/>
                                          </p:val>
                                        </p:tav>
                                        <p:tav tm="100000">
                                          <p:val>
                                            <p:strVal val="#ppt_x"/>
                                          </p:val>
                                        </p:tav>
                                      </p:tavLst>
                                    </p:anim>
                                    <p:anim calcmode="lin" valueType="num">
                                      <p:cBhvr additive="base">
                                        <p:cTn id="2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box(in)">
                                      <p:cBhvr>
                                        <p:cTn id="30" dur="500"/>
                                        <p:tgtEl>
                                          <p:spTgt spid="14"/>
                                        </p:tgtEl>
                                      </p:cBhvr>
                                    </p:animEffect>
                                  </p:childTnLst>
                                </p:cTn>
                              </p:par>
                              <p:par>
                                <p:cTn id="31" presetID="8" presetClass="emph" presetSubtype="0" repeatCount="indefinite" fill="hold" grpId="1" nodeType="withEffect">
                                  <p:stCondLst>
                                    <p:cond delay="0"/>
                                  </p:stCondLst>
                                  <p:childTnLst>
                                    <p:animRot by="21600000">
                                      <p:cBhvr>
                                        <p:cTn id="32" dur="2000" fill="hold"/>
                                        <p:tgtEl>
                                          <p:spTgt spid="16"/>
                                        </p:tgtEl>
                                        <p:attrNameLst>
                                          <p:attrName>r</p:attrName>
                                        </p:attrNameLst>
                                      </p:cBhvr>
                                    </p:animRot>
                                  </p:childTnLst>
                                </p:cTn>
                              </p:par>
                              <p:par>
                                <p:cTn id="33" presetID="8" presetClass="emph" presetSubtype="0" fill="hold" grpId="2" nodeType="withEffect">
                                  <p:stCondLst>
                                    <p:cond delay="0"/>
                                  </p:stCondLst>
                                  <p:childTnLst>
                                    <p:animRot by="21600000">
                                      <p:cBhvr>
                                        <p:cTn id="34" dur="2000" fill="hold"/>
                                        <p:tgtEl>
                                          <p:spTgt spid="16"/>
                                        </p:tgtEl>
                                        <p:attrNameLst>
                                          <p:attrName>r</p:attrName>
                                        </p:attrNameLst>
                                      </p:cBhvr>
                                    </p:animRot>
                                  </p:childTnLst>
                                </p:cTn>
                              </p:par>
                              <p:par>
                                <p:cTn id="35" presetID="5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770" decel="100000"/>
                                        <p:tgtEl>
                                          <p:spTgt spid="16"/>
                                        </p:tgtEl>
                                      </p:cBhvr>
                                    </p:animEffect>
                                    <p:animScale>
                                      <p:cBhvr>
                                        <p:cTn id="38" dur="770" decel="100000"/>
                                        <p:tgtEl>
                                          <p:spTgt spid="16"/>
                                        </p:tgtEl>
                                      </p:cBhvr>
                                      <p:from x="10000" y="10000"/>
                                      <p:to x="200000" y="450000"/>
                                    </p:animScale>
                                    <p:animScale>
                                      <p:cBhvr>
                                        <p:cTn id="39" dur="1230" accel="100000" fill="hold">
                                          <p:stCondLst>
                                            <p:cond delay="770"/>
                                          </p:stCondLst>
                                        </p:cTn>
                                        <p:tgtEl>
                                          <p:spTgt spid="16"/>
                                        </p:tgtEl>
                                      </p:cBhvr>
                                      <p:from x="200000" y="450000"/>
                                      <p:to x="100000" y="100000"/>
                                    </p:animScale>
                                    <p:set>
                                      <p:cBhvr>
                                        <p:cTn id="40" dur="770" fill="hold"/>
                                        <p:tgtEl>
                                          <p:spTgt spid="16"/>
                                        </p:tgtEl>
                                        <p:attrNameLst>
                                          <p:attrName>ppt_x</p:attrName>
                                        </p:attrNameLst>
                                      </p:cBhvr>
                                      <p:to>
                                        <p:strVal val="(0.5)"/>
                                      </p:to>
                                    </p:set>
                                    <p:anim from="(0.5)" to="(#ppt_x)" calcmode="lin" valueType="num">
                                      <p:cBhvr>
                                        <p:cTn id="41" dur="1230" accel="100000" fill="hold">
                                          <p:stCondLst>
                                            <p:cond delay="770"/>
                                          </p:stCondLst>
                                        </p:cTn>
                                        <p:tgtEl>
                                          <p:spTgt spid="16"/>
                                        </p:tgtEl>
                                        <p:attrNameLst>
                                          <p:attrName>ppt_x</p:attrName>
                                        </p:attrNameLst>
                                      </p:cBhvr>
                                    </p:anim>
                                    <p:set>
                                      <p:cBhvr>
                                        <p:cTn id="42" dur="770" fill="hold"/>
                                        <p:tgtEl>
                                          <p:spTgt spid="16"/>
                                        </p:tgtEl>
                                        <p:attrNameLst>
                                          <p:attrName>ppt_y</p:attrName>
                                        </p:attrNameLst>
                                      </p:cBhvr>
                                      <p:to>
                                        <p:strVal val="(#ppt_y+0.4)"/>
                                      </p:to>
                                    </p:set>
                                    <p:anim from="(#ppt_y+0.4)" to="(#ppt_y)" calcmode="lin" valueType="num">
                                      <p:cBhvr>
                                        <p:cTn id="43" dur="1230" accel="100000" fill="hold">
                                          <p:stCondLst>
                                            <p:cond delay="770"/>
                                          </p:stCondLst>
                                        </p:cTn>
                                        <p:tgtEl>
                                          <p:spTgt spid="16"/>
                                        </p:tgtEl>
                                        <p:attrNameLst>
                                          <p:attrName>ppt_y</p:attrName>
                                        </p:attrNameLst>
                                      </p:cBhvr>
                                    </p:anim>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 calcmode="lin" valueType="num">
                                      <p:cBhvr additive="base">
                                        <p:cTn id="48" dur="500" fill="hold"/>
                                        <p:tgtEl>
                                          <p:spTgt spid="18"/>
                                        </p:tgtEl>
                                        <p:attrNameLst>
                                          <p:attrName>ppt_x</p:attrName>
                                        </p:attrNameLst>
                                      </p:cBhvr>
                                      <p:tavLst>
                                        <p:tav tm="0">
                                          <p:val>
                                            <p:strVal val="#ppt_x"/>
                                          </p:val>
                                        </p:tav>
                                        <p:tav tm="100000">
                                          <p:val>
                                            <p:strVal val="#ppt_x"/>
                                          </p:val>
                                        </p:tav>
                                      </p:tavLst>
                                    </p:anim>
                                    <p:anim calcmode="lin" valueType="num">
                                      <p:cBhvr additive="base">
                                        <p:cTn id="49"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1" grpId="2" animBg="1"/>
      <p:bldP spid="16" grpId="0" animBg="1"/>
      <p:bldP spid="16" grpId="1" animBg="1"/>
      <p:bldP spid="16" grpId="2" animBg="1"/>
      <p:bldP spid="1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B93F6948-EBCC-42AB-80C3-2D61224F75E8}"/>
              </a:ext>
            </a:extLst>
          </p:cNvPr>
          <p:cNvSpPr txBox="1"/>
          <p:nvPr/>
        </p:nvSpPr>
        <p:spPr>
          <a:xfrm>
            <a:off x="115956" y="0"/>
            <a:ext cx="8912087" cy="1077218"/>
          </a:xfrm>
          <a:prstGeom prst="rect">
            <a:avLst/>
          </a:prstGeom>
          <a:solidFill>
            <a:schemeClr val="accent1">
              <a:lumMod val="20000"/>
              <a:lumOff val="80000"/>
            </a:schemeClr>
          </a:solidFill>
        </p:spPr>
        <p:txBody>
          <a:bodyPr wrap="square">
            <a:spAutoFit/>
          </a:bodyPr>
          <a:lstStyle/>
          <a:p>
            <a:pPr algn="just"/>
            <a:r>
              <a:rPr lang="en-US" sz="3200" b="1" i="0" dirty="0">
                <a:solidFill>
                  <a:srgbClr val="FF0000"/>
                </a:solidFill>
                <a:effectLst/>
                <a:latin typeface="Arial" panose="020B0604020202020204" pitchFamily="34" charset="0"/>
                <a:cs typeface="Arial" panose="020B0604020202020204" pitchFamily="34" charset="0"/>
              </a:rPr>
              <a:t>3. </a:t>
            </a:r>
            <a:r>
              <a:rPr lang="vi-VN" sz="3200" b="1" i="0" dirty="0">
                <a:solidFill>
                  <a:srgbClr val="FF0000"/>
                </a:solidFill>
                <a:effectLst/>
                <a:latin typeface="Arial" panose="020B0604020202020204" pitchFamily="34" charset="0"/>
                <a:cs typeface="Arial" panose="020B0604020202020204" pitchFamily="34" charset="0"/>
              </a:rPr>
              <a:t>Điền vào chỗ trống vần </a:t>
            </a:r>
            <a:r>
              <a:rPr lang="vi-VN" sz="3200" b="1" i="1" dirty="0">
                <a:solidFill>
                  <a:srgbClr val="00B050"/>
                </a:solidFill>
                <a:effectLst/>
                <a:latin typeface="Arial" panose="020B0604020202020204" pitchFamily="34" charset="0"/>
                <a:cs typeface="Arial" panose="020B0604020202020204" pitchFamily="34" charset="0"/>
              </a:rPr>
              <a:t>ao/au </a:t>
            </a:r>
            <a:r>
              <a:rPr lang="vi-VN" sz="3200" b="1" i="0" dirty="0">
                <a:solidFill>
                  <a:srgbClr val="FF0000"/>
                </a:solidFill>
                <a:effectLst/>
                <a:latin typeface="Arial" panose="020B0604020202020204" pitchFamily="34" charset="0"/>
                <a:cs typeface="Arial" panose="020B0604020202020204" pitchFamily="34" charset="0"/>
              </a:rPr>
              <a:t>hoặc âm đầu </a:t>
            </a:r>
            <a:r>
              <a:rPr lang="vi-VN" sz="3200" b="1" i="1" dirty="0">
                <a:solidFill>
                  <a:srgbClr val="00B050"/>
                </a:solidFill>
                <a:effectLst/>
                <a:latin typeface="Arial" panose="020B0604020202020204" pitchFamily="34" charset="0"/>
                <a:cs typeface="Arial" panose="020B0604020202020204" pitchFamily="34" charset="0"/>
              </a:rPr>
              <a:t>tr/ch </a:t>
            </a:r>
            <a:r>
              <a:rPr lang="vi-VN" sz="3200" b="1" i="0" dirty="0">
                <a:solidFill>
                  <a:srgbClr val="FF0000"/>
                </a:solidFill>
                <a:effectLst/>
                <a:latin typeface="Arial" panose="020B0604020202020204" pitchFamily="34" charset="0"/>
                <a:cs typeface="Arial" panose="020B0604020202020204" pitchFamily="34" charset="0"/>
              </a:rPr>
              <a:t>để hoàn chỉnh mẩu tin dưới đây:</a:t>
            </a:r>
            <a:endParaRPr lang="en-US" sz="3200" b="1" dirty="0">
              <a:solidFill>
                <a:srgbClr val="FF0000"/>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 xmlns:a16="http://schemas.microsoft.com/office/drawing/2014/main" id="{EB8FA9E2-9A35-47E8-9DA9-381C85329A2C}"/>
              </a:ext>
            </a:extLst>
          </p:cNvPr>
          <p:cNvSpPr txBox="1"/>
          <p:nvPr/>
        </p:nvSpPr>
        <p:spPr>
          <a:xfrm>
            <a:off x="-1" y="1077218"/>
            <a:ext cx="9144000" cy="5693866"/>
          </a:xfrm>
          <a:prstGeom prst="rect">
            <a:avLst/>
          </a:prstGeom>
          <a:solidFill>
            <a:schemeClr val="accent1">
              <a:lumMod val="20000"/>
              <a:lumOff val="80000"/>
            </a:schemeClr>
          </a:solidFill>
        </p:spPr>
        <p:txBody>
          <a:bodyPr wrap="square">
            <a:spAutoFit/>
          </a:bodyPr>
          <a:lstStyle/>
          <a:p>
            <a:pPr algn="ctr"/>
            <a:r>
              <a:rPr lang="vi-VN" sz="2800" b="1" i="0" dirty="0">
                <a:solidFill>
                  <a:srgbClr val="00B050"/>
                </a:solidFill>
                <a:effectLst/>
                <a:latin typeface="+mj-lt"/>
              </a:rPr>
              <a:t>Nhà môi trường 18 tuổi</a:t>
            </a:r>
          </a:p>
          <a:p>
            <a:pPr algn="just"/>
            <a:r>
              <a:rPr lang="vi-VN" sz="2800" b="1" i="0" dirty="0">
                <a:solidFill>
                  <a:srgbClr val="7030A0"/>
                </a:solidFill>
                <a:effectLst/>
                <a:latin typeface="+mj-lt"/>
              </a:rPr>
              <a:t>        Người dân hòn đ…. Ha-oai rất tự h… về bãi biển Cu-a-loa vì vẻ đẹp mê hồn của thiên nhiên ở đây. Nhưng đã có một d…., môi trường ven biển bị đe dọa trầm trọng do nguồn rác từ các t…. đánh cá, những vỉa san hô chết, cá, rùa bị mắc bẫy, tấp v… bờ. …ước tình hình đó, một cô gái tên là Na-ka-mu-ra, 18 tuổi, đã thành lập nhóm Hành động vì môi …ường gồm 60 thành viên. Họ đã giăng những tấm lưới khổng lồ ngăn rác tấp v… bờ. Tháng 3 năm 2000, chỉ trong 8 ngày nghỉ cuối tuần, 7 xe rác khổng lồ đã được …ở đi, …ả lại vẻ đẹp cho bãi biển.</a:t>
            </a:r>
            <a:endParaRPr lang="en-US" sz="2800" b="1" i="0" dirty="0">
              <a:solidFill>
                <a:srgbClr val="7030A0"/>
              </a:solidFill>
              <a:effectLst/>
              <a:latin typeface="+mj-lt"/>
            </a:endParaRPr>
          </a:p>
          <a:p>
            <a:pPr algn="r"/>
            <a:r>
              <a:rPr lang="en-US" sz="2800" b="1" dirty="0">
                <a:solidFill>
                  <a:srgbClr val="00B050"/>
                </a:solidFill>
              </a:rPr>
              <a:t>(Theo </a:t>
            </a:r>
            <a:r>
              <a:rPr lang="en-US" sz="2800" b="1" dirty="0" err="1">
                <a:solidFill>
                  <a:srgbClr val="00B050"/>
                </a:solidFill>
              </a:rPr>
              <a:t>báo</a:t>
            </a:r>
            <a:r>
              <a:rPr lang="en-US" sz="2800" b="1" dirty="0">
                <a:solidFill>
                  <a:srgbClr val="00B050"/>
                </a:solidFill>
              </a:rPr>
              <a:t> </a:t>
            </a:r>
            <a:r>
              <a:rPr lang="en-US" sz="2800" b="1" dirty="0" err="1">
                <a:solidFill>
                  <a:srgbClr val="00B050"/>
                </a:solidFill>
              </a:rPr>
              <a:t>Tiền</a:t>
            </a:r>
            <a:r>
              <a:rPr lang="en-US" sz="2800" b="1" dirty="0">
                <a:solidFill>
                  <a:srgbClr val="00B050"/>
                </a:solidFill>
              </a:rPr>
              <a:t> </a:t>
            </a:r>
            <a:r>
              <a:rPr lang="en-US" sz="2800" b="1" dirty="0" err="1">
                <a:solidFill>
                  <a:srgbClr val="00B050"/>
                </a:solidFill>
              </a:rPr>
              <a:t>phong</a:t>
            </a:r>
            <a:r>
              <a:rPr lang="en-US" sz="2800" b="1" dirty="0">
                <a:solidFill>
                  <a:srgbClr val="00B050"/>
                </a:solidFill>
              </a:rPr>
              <a:t>)</a:t>
            </a:r>
            <a:endParaRPr lang="vi-VN" sz="2800" b="1" dirty="0">
              <a:solidFill>
                <a:srgbClr val="00B050"/>
              </a:solidFill>
            </a:endParaRPr>
          </a:p>
        </p:txBody>
      </p:sp>
    </p:spTree>
    <p:extLst>
      <p:ext uri="{BB962C8B-B14F-4D97-AF65-F5344CB8AC3E}">
        <p14:creationId xmlns:p14="http://schemas.microsoft.com/office/powerpoint/2010/main" val="1693489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EA2B41D0-8421-4044-A98E-2F2C296D5739}"/>
              </a:ext>
            </a:extLst>
          </p:cNvPr>
          <p:cNvSpPr txBox="1"/>
          <p:nvPr/>
        </p:nvSpPr>
        <p:spPr>
          <a:xfrm>
            <a:off x="145774" y="168705"/>
            <a:ext cx="8852452" cy="6617196"/>
          </a:xfrm>
          <a:prstGeom prst="rect">
            <a:avLst/>
          </a:prstGeom>
          <a:solidFill>
            <a:schemeClr val="accent1">
              <a:lumMod val="20000"/>
              <a:lumOff val="80000"/>
            </a:schemeClr>
          </a:solidFill>
        </p:spPr>
        <p:txBody>
          <a:bodyPr wrap="square">
            <a:spAutoFit/>
          </a:bodyPr>
          <a:lstStyle/>
          <a:p>
            <a:pPr algn="ctr"/>
            <a:r>
              <a:rPr lang="vi-VN" sz="3200" b="1" i="0" dirty="0">
                <a:solidFill>
                  <a:srgbClr val="FF0000"/>
                </a:solidFill>
                <a:effectLst/>
                <a:latin typeface="+mj-lt"/>
              </a:rPr>
              <a:t>Nhà môi trường 18 tuổi</a:t>
            </a:r>
            <a:endParaRPr lang="vi-VN" sz="3200" b="0" i="0" dirty="0">
              <a:solidFill>
                <a:srgbClr val="FF0000"/>
              </a:solidFill>
              <a:effectLst/>
              <a:latin typeface="+mj-lt"/>
            </a:endParaRPr>
          </a:p>
          <a:p>
            <a:pPr algn="just"/>
            <a:r>
              <a:rPr lang="vi-VN" sz="3200" b="0" i="0" dirty="0">
                <a:solidFill>
                  <a:srgbClr val="FF0000"/>
                </a:solidFill>
                <a:effectLst/>
                <a:latin typeface="+mj-lt"/>
              </a:rPr>
              <a:t>     </a:t>
            </a:r>
            <a:r>
              <a:rPr lang="en-US" sz="3200" b="0" i="0" dirty="0">
                <a:solidFill>
                  <a:srgbClr val="FF0000"/>
                </a:solidFill>
                <a:effectLst/>
                <a:latin typeface="+mj-lt"/>
              </a:rPr>
              <a:t> </a:t>
            </a:r>
            <a:r>
              <a:rPr lang="vi-VN" sz="3000" b="1" i="0" dirty="0">
                <a:solidFill>
                  <a:srgbClr val="002060"/>
                </a:solidFill>
                <a:effectLst/>
                <a:latin typeface="+mj-lt"/>
              </a:rPr>
              <a:t>Người dân hòn đ</a:t>
            </a:r>
            <a:r>
              <a:rPr lang="vi-VN" sz="3000" b="1" i="0" dirty="0">
                <a:solidFill>
                  <a:srgbClr val="FF0000"/>
                </a:solidFill>
                <a:effectLst/>
                <a:latin typeface="+mj-lt"/>
              </a:rPr>
              <a:t>ảo</a:t>
            </a:r>
            <a:r>
              <a:rPr lang="vi-VN" sz="3000" b="1" i="0" dirty="0">
                <a:solidFill>
                  <a:srgbClr val="002060"/>
                </a:solidFill>
                <a:effectLst/>
                <a:latin typeface="+mj-lt"/>
              </a:rPr>
              <a:t> Ha-oai rất tự h</a:t>
            </a:r>
            <a:r>
              <a:rPr lang="vi-VN" sz="3000" b="1" i="0" dirty="0">
                <a:solidFill>
                  <a:srgbClr val="FF0000"/>
                </a:solidFill>
                <a:effectLst/>
                <a:latin typeface="+mj-lt"/>
              </a:rPr>
              <a:t>ào</a:t>
            </a:r>
            <a:r>
              <a:rPr lang="vi-VN" sz="3000" b="1" i="0" dirty="0">
                <a:solidFill>
                  <a:srgbClr val="002060"/>
                </a:solidFill>
                <a:effectLst/>
                <a:latin typeface="+mj-lt"/>
              </a:rPr>
              <a:t> về bãi biển Cu-a-loa vì vẻ đẹp mê hồn của thiên nhiên ở đây. Nhưng đã có một d</a:t>
            </a:r>
            <a:r>
              <a:rPr lang="vi-VN" sz="3000" b="1" i="0" dirty="0">
                <a:solidFill>
                  <a:srgbClr val="FF0000"/>
                </a:solidFill>
                <a:effectLst/>
                <a:latin typeface="+mj-lt"/>
              </a:rPr>
              <a:t>ạo</a:t>
            </a:r>
            <a:r>
              <a:rPr lang="vi-VN" sz="3000" b="1" i="0" dirty="0">
                <a:solidFill>
                  <a:srgbClr val="002060"/>
                </a:solidFill>
                <a:effectLst/>
                <a:latin typeface="+mj-lt"/>
              </a:rPr>
              <a:t>, môi trường ven biển bị đe dọa trầm </a:t>
            </a:r>
            <a:r>
              <a:rPr lang="vi-VN" sz="3000" b="1" i="0" dirty="0">
                <a:solidFill>
                  <a:srgbClr val="FF0000"/>
                </a:solidFill>
                <a:effectLst/>
                <a:latin typeface="+mj-lt"/>
              </a:rPr>
              <a:t>tr</a:t>
            </a:r>
            <a:r>
              <a:rPr lang="vi-VN" sz="3000" b="1" i="0" dirty="0">
                <a:solidFill>
                  <a:srgbClr val="002060"/>
                </a:solidFill>
                <a:effectLst/>
                <a:latin typeface="+mj-lt"/>
              </a:rPr>
              <a:t>ọng do nguồn rác từ các t</a:t>
            </a:r>
            <a:r>
              <a:rPr lang="vi-VN" sz="3000" b="1" i="0" dirty="0">
                <a:solidFill>
                  <a:srgbClr val="FF0000"/>
                </a:solidFill>
                <a:effectLst/>
                <a:latin typeface="+mj-lt"/>
              </a:rPr>
              <a:t>àu</a:t>
            </a:r>
            <a:r>
              <a:rPr lang="vi-VN" sz="3000" b="1" i="0" dirty="0">
                <a:solidFill>
                  <a:srgbClr val="002060"/>
                </a:solidFill>
                <a:effectLst/>
                <a:latin typeface="+mj-lt"/>
              </a:rPr>
              <a:t> đánh cá, những vỉa san hô chết, cá, rùa bị mắc bẫy, tấp v</a:t>
            </a:r>
            <a:r>
              <a:rPr lang="vi-VN" sz="3000" b="1" i="0" dirty="0">
                <a:solidFill>
                  <a:srgbClr val="FF0000"/>
                </a:solidFill>
                <a:effectLst/>
                <a:latin typeface="+mj-lt"/>
              </a:rPr>
              <a:t>ào</a:t>
            </a:r>
            <a:r>
              <a:rPr lang="vi-VN" sz="3000" b="1" i="0" dirty="0">
                <a:solidFill>
                  <a:srgbClr val="002060"/>
                </a:solidFill>
                <a:effectLst/>
                <a:latin typeface="+mj-lt"/>
              </a:rPr>
              <a:t> bờ. </a:t>
            </a:r>
            <a:r>
              <a:rPr lang="vi-VN" sz="3000" b="1" i="0" dirty="0">
                <a:solidFill>
                  <a:srgbClr val="FF0000"/>
                </a:solidFill>
                <a:effectLst/>
                <a:latin typeface="+mj-lt"/>
              </a:rPr>
              <a:t>Tr</a:t>
            </a:r>
            <a:r>
              <a:rPr lang="vi-VN" sz="3000" b="1" i="0" dirty="0">
                <a:solidFill>
                  <a:srgbClr val="002060"/>
                </a:solidFill>
                <a:effectLst/>
                <a:latin typeface="+mj-lt"/>
              </a:rPr>
              <a:t>ước tình hình đó, một cô gái tên là Na-ka-mu-ra, 18 tuổi, đã thành lập nhóm Hành động vì môi </a:t>
            </a:r>
            <a:r>
              <a:rPr lang="vi-VN" sz="3000" b="1" i="0" dirty="0">
                <a:solidFill>
                  <a:srgbClr val="FF0000"/>
                </a:solidFill>
                <a:effectLst/>
                <a:latin typeface="+mj-lt"/>
              </a:rPr>
              <a:t>tr</a:t>
            </a:r>
            <a:r>
              <a:rPr lang="vi-VN" sz="3000" b="1" i="0" dirty="0">
                <a:solidFill>
                  <a:srgbClr val="002060"/>
                </a:solidFill>
                <a:effectLst/>
                <a:latin typeface="+mj-lt"/>
              </a:rPr>
              <a:t>ường gồm 60 thành viên. Họ đã giăng những tấm lưới khổng lồ ngăn rác tấp v</a:t>
            </a:r>
            <a:r>
              <a:rPr lang="vi-VN" sz="3000" b="1" i="0" dirty="0">
                <a:solidFill>
                  <a:srgbClr val="FF0000"/>
                </a:solidFill>
                <a:effectLst/>
                <a:latin typeface="+mj-lt"/>
              </a:rPr>
              <a:t>ào</a:t>
            </a:r>
            <a:r>
              <a:rPr lang="vi-VN" sz="3000" b="1" i="0" dirty="0">
                <a:solidFill>
                  <a:srgbClr val="002060"/>
                </a:solidFill>
                <a:effectLst/>
                <a:latin typeface="+mj-lt"/>
              </a:rPr>
              <a:t> bờ. Tháng 3 năm 2000, chỉ trong 8 ngày nghỉ cuối tuần, 7 xe rác khổng lồ đã được </a:t>
            </a:r>
            <a:r>
              <a:rPr lang="vi-VN" sz="3000" b="1" i="0" dirty="0">
                <a:solidFill>
                  <a:srgbClr val="FF0000"/>
                </a:solidFill>
                <a:effectLst/>
                <a:latin typeface="+mj-lt"/>
              </a:rPr>
              <a:t>ch</a:t>
            </a:r>
            <a:r>
              <a:rPr lang="vi-VN" sz="3000" b="1" i="0" dirty="0">
                <a:solidFill>
                  <a:srgbClr val="002060"/>
                </a:solidFill>
                <a:effectLst/>
                <a:latin typeface="+mj-lt"/>
              </a:rPr>
              <a:t>ở đi, </a:t>
            </a:r>
            <a:r>
              <a:rPr lang="vi-VN" sz="3000" b="1" i="0" dirty="0">
                <a:solidFill>
                  <a:srgbClr val="FF0000"/>
                </a:solidFill>
                <a:effectLst/>
                <a:latin typeface="+mj-lt"/>
              </a:rPr>
              <a:t>tr</a:t>
            </a:r>
            <a:r>
              <a:rPr lang="vi-VN" sz="3000" b="1" i="0" dirty="0">
                <a:solidFill>
                  <a:srgbClr val="002060"/>
                </a:solidFill>
                <a:effectLst/>
                <a:latin typeface="+mj-lt"/>
              </a:rPr>
              <a:t>ả lại vẻ đẹp cho bãi biển.</a:t>
            </a:r>
            <a:endParaRPr lang="en-US" sz="3000" b="1" i="0" dirty="0">
              <a:solidFill>
                <a:srgbClr val="002060"/>
              </a:solidFill>
              <a:effectLst/>
              <a:latin typeface="+mj-lt"/>
            </a:endParaRPr>
          </a:p>
          <a:p>
            <a:pPr algn="r"/>
            <a:r>
              <a:rPr lang="en-US" sz="3000" b="1" dirty="0">
                <a:solidFill>
                  <a:srgbClr val="00B050"/>
                </a:solidFill>
                <a:latin typeface="+mj-lt"/>
              </a:rPr>
              <a:t>(Theo </a:t>
            </a:r>
            <a:r>
              <a:rPr lang="en-US" sz="3000" b="1" dirty="0" err="1">
                <a:solidFill>
                  <a:srgbClr val="00B050"/>
                </a:solidFill>
                <a:latin typeface="+mj-lt"/>
              </a:rPr>
              <a:t>báo</a:t>
            </a:r>
            <a:r>
              <a:rPr lang="en-US" sz="3000" b="1" dirty="0">
                <a:solidFill>
                  <a:srgbClr val="00B050"/>
                </a:solidFill>
                <a:latin typeface="+mj-lt"/>
              </a:rPr>
              <a:t> </a:t>
            </a:r>
            <a:r>
              <a:rPr lang="en-US" sz="3000" b="1" dirty="0" err="1">
                <a:solidFill>
                  <a:srgbClr val="00B050"/>
                </a:solidFill>
                <a:latin typeface="+mj-lt"/>
              </a:rPr>
              <a:t>Tiền</a:t>
            </a:r>
            <a:r>
              <a:rPr lang="en-US" sz="3000" b="1" dirty="0">
                <a:solidFill>
                  <a:srgbClr val="00B050"/>
                </a:solidFill>
                <a:latin typeface="+mj-lt"/>
              </a:rPr>
              <a:t> </a:t>
            </a:r>
            <a:r>
              <a:rPr lang="en-US" sz="3000" b="1" dirty="0" err="1">
                <a:solidFill>
                  <a:srgbClr val="00B050"/>
                </a:solidFill>
                <a:latin typeface="+mj-lt"/>
              </a:rPr>
              <a:t>phong</a:t>
            </a:r>
            <a:r>
              <a:rPr lang="en-US" sz="3000" b="1" dirty="0">
                <a:solidFill>
                  <a:srgbClr val="00B050"/>
                </a:solidFill>
                <a:latin typeface="+mj-lt"/>
              </a:rPr>
              <a:t>)</a:t>
            </a:r>
            <a:endParaRPr lang="vi-VN" sz="3000" b="1" i="0" dirty="0">
              <a:solidFill>
                <a:srgbClr val="00B050"/>
              </a:solidFill>
              <a:effectLst/>
              <a:latin typeface="+mj-lt"/>
            </a:endParaRPr>
          </a:p>
        </p:txBody>
      </p:sp>
    </p:spTree>
    <p:extLst>
      <p:ext uri="{BB962C8B-B14F-4D97-AF65-F5344CB8AC3E}">
        <p14:creationId xmlns:p14="http://schemas.microsoft.com/office/powerpoint/2010/main" val="2111858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 xmlns:a16="http://schemas.microsoft.com/office/drawing/2014/main" id="{70934031-BFB6-4DAE-8F3A-52774CD85ED2}"/>
              </a:ext>
            </a:extLst>
          </p:cNvPr>
          <p:cNvSpPr>
            <a:spLocks noChangeArrowheads="1"/>
          </p:cNvSpPr>
          <p:nvPr/>
        </p:nvSpPr>
        <p:spPr bwMode="auto">
          <a:xfrm>
            <a:off x="159026" y="205409"/>
            <a:ext cx="8878957" cy="2862322"/>
          </a:xfrm>
          <a:prstGeom prst="rect">
            <a:avLst/>
          </a:prstGeom>
          <a:solidFill>
            <a:schemeClr val="bg2"/>
          </a:solidFill>
          <a:ln>
            <a:noFill/>
          </a:ln>
        </p:spPr>
        <p:txBody>
          <a:bodyPr wrap="square">
            <a:spAutoFit/>
          </a:bodyPr>
          <a:lstStyle>
            <a:lvl1pPr>
              <a:spcBef>
                <a:spcPct val="20000"/>
              </a:spcBef>
              <a:buChar char="•"/>
              <a:tabLst>
                <a:tab pos="5486400" algn="l"/>
              </a:tabLst>
              <a:defRPr sz="3200">
                <a:solidFill>
                  <a:schemeClr val="tx1"/>
                </a:solidFill>
                <a:latin typeface="Arial" panose="020B0604020202020204" pitchFamily="34" charset="0"/>
              </a:defRPr>
            </a:lvl1pPr>
            <a:lvl2pPr marL="742950" indent="-285750">
              <a:spcBef>
                <a:spcPct val="20000"/>
              </a:spcBef>
              <a:buChar char="–"/>
              <a:tabLst>
                <a:tab pos="5486400" algn="l"/>
              </a:tabLst>
              <a:defRPr sz="2800">
                <a:solidFill>
                  <a:schemeClr val="tx1"/>
                </a:solidFill>
                <a:latin typeface="Arial" panose="020B0604020202020204" pitchFamily="34" charset="0"/>
              </a:defRPr>
            </a:lvl2pPr>
            <a:lvl3pPr marL="1143000" indent="-228600">
              <a:spcBef>
                <a:spcPct val="20000"/>
              </a:spcBef>
              <a:buChar char="•"/>
              <a:tabLst>
                <a:tab pos="5486400" algn="l"/>
              </a:tabLst>
              <a:defRPr sz="2400">
                <a:solidFill>
                  <a:schemeClr val="tx1"/>
                </a:solidFill>
                <a:latin typeface="Arial" panose="020B0604020202020204" pitchFamily="34" charset="0"/>
              </a:defRPr>
            </a:lvl3pPr>
            <a:lvl4pPr marL="1600200" indent="-228600">
              <a:spcBef>
                <a:spcPct val="20000"/>
              </a:spcBef>
              <a:buChar char="–"/>
              <a:tabLst>
                <a:tab pos="5486400" algn="l"/>
              </a:tabLst>
              <a:defRPr sz="2000">
                <a:solidFill>
                  <a:schemeClr val="tx1"/>
                </a:solidFill>
                <a:latin typeface="Arial" panose="020B0604020202020204" pitchFamily="34" charset="0"/>
              </a:defRPr>
            </a:lvl4pPr>
            <a:lvl5pPr marL="2057400" indent="-228600">
              <a:spcBef>
                <a:spcPct val="20000"/>
              </a:spcBef>
              <a:buChar char="»"/>
              <a:tabLst>
                <a:tab pos="5486400" algn="l"/>
              </a:tabLst>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tabLst>
                <a:tab pos="5486400" algn="l"/>
              </a:tabLst>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tabLst>
                <a:tab pos="5486400" algn="l"/>
              </a:tabLst>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tabLst>
                <a:tab pos="5486400" algn="l"/>
              </a:tabLst>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tabLst>
                <a:tab pos="5486400" algn="l"/>
              </a:tabLst>
              <a:defRPr sz="2000">
                <a:solidFill>
                  <a:schemeClr val="tx1"/>
                </a:solidFill>
                <a:latin typeface="Arial" panose="020B0604020202020204" pitchFamily="34" charset="0"/>
              </a:defRPr>
            </a:lvl9pPr>
          </a:lstStyle>
          <a:p>
            <a:pPr algn="just" eaLnBrk="0" fontAlgn="base" hangingPunct="0">
              <a:spcBef>
                <a:spcPct val="0"/>
              </a:spcBef>
              <a:spcAft>
                <a:spcPct val="0"/>
              </a:spcAft>
              <a:buFontTx/>
              <a:buNone/>
            </a:pPr>
            <a:r>
              <a:rPr lang="en-US" altLang="en-US" sz="3600" b="1" dirty="0">
                <a:solidFill>
                  <a:srgbClr val="FF0000"/>
                </a:solidFill>
                <a:latin typeface="Times New Roman" panose="02020603050405020304" pitchFamily="18" charset="0"/>
                <a:cs typeface="Times New Roman" panose="02020603050405020304" pitchFamily="18" charset="0"/>
              </a:rPr>
              <a:t>2. </a:t>
            </a:r>
            <a:r>
              <a:rPr lang="en-US" altLang="en-US" sz="3600" b="1" dirty="0" smtClean="0">
                <a:solidFill>
                  <a:srgbClr val="FF0000"/>
                </a:solidFill>
                <a:latin typeface="Times New Roman" panose="02020603050405020304" pitchFamily="18" charset="0"/>
                <a:cs typeface="Times New Roman" panose="02020603050405020304" pitchFamily="18" charset="0"/>
              </a:rPr>
              <a:t>(</a:t>
            </a:r>
            <a:r>
              <a:rPr lang="en-US" altLang="en-US" sz="3600" b="1" dirty="0" err="1" smtClean="0">
                <a:solidFill>
                  <a:srgbClr val="FF0000"/>
                </a:solidFill>
                <a:latin typeface="Times New Roman" panose="02020603050405020304" pitchFamily="18" charset="0"/>
                <a:cs typeface="Times New Roman" panose="02020603050405020304" pitchFamily="18" charset="0"/>
              </a:rPr>
              <a:t>trang</a:t>
            </a:r>
            <a:r>
              <a:rPr lang="en-US" altLang="en-US" sz="3600" b="1" dirty="0" smtClean="0">
                <a:solidFill>
                  <a:srgbClr val="FF0000"/>
                </a:solidFill>
                <a:latin typeface="Times New Roman" panose="02020603050405020304" pitchFamily="18" charset="0"/>
                <a:cs typeface="Times New Roman" panose="02020603050405020304" pitchFamily="18" charset="0"/>
              </a:rPr>
              <a:t> 145). </a:t>
            </a:r>
            <a:r>
              <a:rPr lang="en-US" altLang="en-US" sz="3600" b="1" dirty="0" err="1">
                <a:solidFill>
                  <a:srgbClr val="FF0000"/>
                </a:solidFill>
                <a:latin typeface="Times New Roman" panose="02020603050405020304" pitchFamily="18" charset="0"/>
                <a:cs typeface="Times New Roman" panose="02020603050405020304" pitchFamily="18" charset="0"/>
              </a:rPr>
              <a:t>Tìm</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smtClean="0">
                <a:solidFill>
                  <a:srgbClr val="FF0000"/>
                </a:solidFill>
                <a:latin typeface="Times New Roman" panose="02020603050405020304" pitchFamily="18" charset="0"/>
                <a:cs typeface="Times New Roman" panose="02020603050405020304" pitchFamily="18" charset="0"/>
              </a:rPr>
              <a:t>những</a:t>
            </a:r>
            <a:r>
              <a:rPr lang="en-US" altLang="en-US" sz="3600" b="1" dirty="0" smtClean="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tiếng</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có</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nghĩa</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chọn</a:t>
            </a:r>
            <a:r>
              <a:rPr lang="en-US" altLang="en-US" sz="3600" b="1" dirty="0">
                <a:solidFill>
                  <a:srgbClr val="FF0000"/>
                </a:solidFill>
                <a:latin typeface="Times New Roman" panose="02020603050405020304" pitchFamily="18" charset="0"/>
                <a:cs typeface="Times New Roman" panose="02020603050405020304" pitchFamily="18" charset="0"/>
              </a:rPr>
              <a:t> a </a:t>
            </a:r>
            <a:r>
              <a:rPr lang="en-US" altLang="en-US" sz="3600" b="1" dirty="0" err="1">
                <a:solidFill>
                  <a:srgbClr val="FF0000"/>
                </a:solidFill>
                <a:latin typeface="Times New Roman" panose="02020603050405020304" pitchFamily="18" charset="0"/>
                <a:cs typeface="Times New Roman" panose="02020603050405020304" pitchFamily="18" charset="0"/>
              </a:rPr>
              <a:t>hoặc</a:t>
            </a:r>
            <a:r>
              <a:rPr lang="en-US" altLang="en-US" sz="3600" b="1" dirty="0">
                <a:solidFill>
                  <a:srgbClr val="FF0000"/>
                </a:solidFill>
                <a:latin typeface="Times New Roman" panose="02020603050405020304" pitchFamily="18" charset="0"/>
                <a:cs typeface="Times New Roman" panose="02020603050405020304" pitchFamily="18" charset="0"/>
              </a:rPr>
              <a:t> b):</a:t>
            </a:r>
          </a:p>
          <a:p>
            <a:pPr algn="just" eaLnBrk="0" fontAlgn="base" hangingPunct="0">
              <a:spcBef>
                <a:spcPct val="0"/>
              </a:spcBef>
              <a:spcAft>
                <a:spcPct val="0"/>
              </a:spcAft>
              <a:buFontTx/>
              <a:buNone/>
            </a:pPr>
            <a:r>
              <a:rPr lang="en-US" altLang="en-US" sz="3600" b="1" dirty="0">
                <a:solidFill>
                  <a:srgbClr val="7030A0"/>
                </a:solidFill>
                <a:latin typeface="Times New Roman" panose="02020603050405020304" pitchFamily="18" charset="0"/>
              </a:rPr>
              <a:t>a) </a:t>
            </a:r>
            <a:r>
              <a:rPr lang="en-US" altLang="en-US" sz="3600" b="1" dirty="0" err="1">
                <a:solidFill>
                  <a:srgbClr val="7030A0"/>
                </a:solidFill>
                <a:latin typeface="Times New Roman" panose="02020603050405020304" pitchFamily="18" charset="0"/>
              </a:rPr>
              <a:t>Tiếng</a:t>
            </a:r>
            <a:r>
              <a:rPr lang="en-US" altLang="en-US" sz="3600" b="1" dirty="0">
                <a:solidFill>
                  <a:srgbClr val="7030A0"/>
                </a:solidFill>
                <a:latin typeface="Times New Roman" panose="02020603050405020304" pitchFamily="18" charset="0"/>
              </a:rPr>
              <a:t> </a:t>
            </a:r>
            <a:r>
              <a:rPr lang="en-US" altLang="en-US" sz="3600" b="1" dirty="0" err="1">
                <a:solidFill>
                  <a:srgbClr val="7030A0"/>
                </a:solidFill>
                <a:latin typeface="Times New Roman" panose="02020603050405020304" pitchFamily="18" charset="0"/>
              </a:rPr>
              <a:t>khác</a:t>
            </a:r>
            <a:r>
              <a:rPr lang="en-US" altLang="en-US" sz="3600" b="1" dirty="0">
                <a:solidFill>
                  <a:srgbClr val="7030A0"/>
                </a:solidFill>
                <a:latin typeface="Times New Roman" panose="02020603050405020304" pitchFamily="18" charset="0"/>
              </a:rPr>
              <a:t> </a:t>
            </a:r>
            <a:r>
              <a:rPr lang="en-US" altLang="en-US" sz="3600" b="1" dirty="0" err="1">
                <a:solidFill>
                  <a:srgbClr val="7030A0"/>
                </a:solidFill>
                <a:latin typeface="Times New Roman" panose="02020603050405020304" pitchFamily="18" charset="0"/>
              </a:rPr>
              <a:t>nhau</a:t>
            </a:r>
            <a:r>
              <a:rPr lang="en-US" altLang="en-US" sz="3600" b="1" dirty="0">
                <a:solidFill>
                  <a:srgbClr val="7030A0"/>
                </a:solidFill>
                <a:latin typeface="Times New Roman" panose="02020603050405020304" pitchFamily="18" charset="0"/>
              </a:rPr>
              <a:t> </a:t>
            </a:r>
            <a:r>
              <a:rPr lang="en-US" altLang="en-US" sz="3600" b="1" dirty="0" err="1">
                <a:solidFill>
                  <a:srgbClr val="7030A0"/>
                </a:solidFill>
                <a:latin typeface="Times New Roman" panose="02020603050405020304" pitchFamily="18" charset="0"/>
              </a:rPr>
              <a:t>chỉ</a:t>
            </a:r>
            <a:r>
              <a:rPr lang="en-US" altLang="en-US" sz="3600" b="1" dirty="0">
                <a:solidFill>
                  <a:srgbClr val="7030A0"/>
                </a:solidFill>
                <a:latin typeface="Times New Roman" panose="02020603050405020304" pitchFamily="18" charset="0"/>
              </a:rPr>
              <a:t> ở </a:t>
            </a:r>
            <a:r>
              <a:rPr lang="en-US" altLang="en-US" sz="3600" b="1" dirty="0" err="1">
                <a:solidFill>
                  <a:srgbClr val="7030A0"/>
                </a:solidFill>
                <a:latin typeface="Times New Roman" panose="02020603050405020304" pitchFamily="18" charset="0"/>
              </a:rPr>
              <a:t>âm</a:t>
            </a:r>
            <a:r>
              <a:rPr lang="en-US" altLang="en-US" sz="3600" b="1" dirty="0">
                <a:solidFill>
                  <a:srgbClr val="7030A0"/>
                </a:solidFill>
                <a:latin typeface="Times New Roman" panose="02020603050405020304" pitchFamily="18" charset="0"/>
              </a:rPr>
              <a:t> </a:t>
            </a:r>
            <a:r>
              <a:rPr lang="en-US" altLang="en-US" sz="3600" b="1" dirty="0" err="1">
                <a:solidFill>
                  <a:srgbClr val="7030A0"/>
                </a:solidFill>
                <a:latin typeface="Times New Roman" panose="02020603050405020304" pitchFamily="18" charset="0"/>
              </a:rPr>
              <a:t>đầu</a:t>
            </a:r>
            <a:r>
              <a:rPr lang="en-US" altLang="en-US" sz="3600" b="1" dirty="0">
                <a:solidFill>
                  <a:srgbClr val="7030A0"/>
                </a:solidFill>
                <a:latin typeface="Times New Roman" panose="02020603050405020304" pitchFamily="18" charset="0"/>
              </a:rPr>
              <a:t> </a:t>
            </a:r>
            <a:r>
              <a:rPr lang="en-US" altLang="en-US" sz="3600" b="1" dirty="0">
                <a:solidFill>
                  <a:srgbClr val="FF0000"/>
                </a:solidFill>
                <a:latin typeface="Times New Roman" panose="02020603050405020304" pitchFamily="18" charset="0"/>
              </a:rPr>
              <a:t>tr </a:t>
            </a:r>
            <a:r>
              <a:rPr lang="en-US" altLang="en-US" sz="3600" b="1" dirty="0">
                <a:solidFill>
                  <a:srgbClr val="7030A0"/>
                </a:solidFill>
                <a:latin typeface="Times New Roman" panose="02020603050405020304" pitchFamily="18" charset="0"/>
              </a:rPr>
              <a:t>hay</a:t>
            </a:r>
            <a:r>
              <a:rPr lang="en-US" altLang="en-US" sz="3600" b="1" dirty="0">
                <a:solidFill>
                  <a:srgbClr val="000000"/>
                </a:solidFill>
                <a:latin typeface="Times New Roman" panose="02020603050405020304" pitchFamily="18" charset="0"/>
              </a:rPr>
              <a:t> </a:t>
            </a:r>
            <a:r>
              <a:rPr lang="en-US" altLang="en-US" sz="3600" b="1" dirty="0" err="1">
                <a:solidFill>
                  <a:srgbClr val="FF0000"/>
                </a:solidFill>
                <a:latin typeface="Times New Roman" panose="02020603050405020304" pitchFamily="18" charset="0"/>
              </a:rPr>
              <a:t>ch.</a:t>
            </a:r>
            <a:endParaRPr lang="en-US" altLang="en-US" sz="3600" b="1" dirty="0">
              <a:solidFill>
                <a:srgbClr val="FF0000"/>
              </a:solidFill>
              <a:latin typeface="Times New Roman" panose="02020603050405020304" pitchFamily="18" charset="0"/>
            </a:endParaRPr>
          </a:p>
          <a:p>
            <a:pPr algn="just" eaLnBrk="0" fontAlgn="base" hangingPunct="0">
              <a:spcBef>
                <a:spcPct val="0"/>
              </a:spcBef>
              <a:spcAft>
                <a:spcPct val="0"/>
              </a:spcAft>
              <a:buFontTx/>
              <a:buNone/>
            </a:pPr>
            <a:r>
              <a:rPr lang="en-US" altLang="en-US" sz="3600" b="1" dirty="0">
                <a:solidFill>
                  <a:srgbClr val="FF0000"/>
                </a:solidFill>
                <a:latin typeface="Times New Roman" panose="02020603050405020304" pitchFamily="18" charset="0"/>
                <a:cs typeface="Times New Roman" panose="02020603050405020304" pitchFamily="18" charset="0"/>
              </a:rPr>
              <a:t>           M :</a:t>
            </a:r>
            <a:r>
              <a:rPr lang="en-US" altLang="en-US" sz="3600" b="1" dirty="0">
                <a:solidFill>
                  <a:srgbClr val="190CC6"/>
                </a:solidFill>
                <a:latin typeface="Times New Roman" panose="02020603050405020304" pitchFamily="18" charset="0"/>
                <a:cs typeface="Times New Roman" panose="02020603050405020304" pitchFamily="18" charset="0"/>
              </a:rPr>
              <a:t> </a:t>
            </a:r>
            <a:r>
              <a:rPr lang="en-US" altLang="en-US" sz="3600" b="1" dirty="0" err="1">
                <a:solidFill>
                  <a:srgbClr val="190CC6"/>
                </a:solidFill>
                <a:latin typeface="Times New Roman" panose="02020603050405020304" pitchFamily="18" charset="0"/>
                <a:cs typeface="Times New Roman" panose="02020603050405020304" pitchFamily="18" charset="0"/>
              </a:rPr>
              <a:t>trao</a:t>
            </a:r>
            <a:r>
              <a:rPr lang="en-US" altLang="en-US" sz="3600" b="1" dirty="0">
                <a:solidFill>
                  <a:srgbClr val="190CC6"/>
                </a:solidFill>
                <a:latin typeface="Times New Roman" panose="02020603050405020304" pitchFamily="18" charset="0"/>
                <a:cs typeface="Times New Roman" panose="02020603050405020304" pitchFamily="18" charset="0"/>
              </a:rPr>
              <a:t> </a:t>
            </a:r>
            <a:r>
              <a:rPr lang="en-US" altLang="en-US" sz="3600" b="1" dirty="0">
                <a:solidFill>
                  <a:srgbClr val="FF0000"/>
                </a:solidFill>
                <a:latin typeface="Times New Roman" panose="02020603050405020304" pitchFamily="18" charset="0"/>
                <a:cs typeface="Times New Roman" panose="02020603050405020304" pitchFamily="18" charset="0"/>
              </a:rPr>
              <a:t>(</a:t>
            </a:r>
            <a:r>
              <a:rPr lang="en-US" altLang="en-US" sz="3600" b="1" dirty="0" err="1">
                <a:solidFill>
                  <a:srgbClr val="FF0000"/>
                </a:solidFill>
                <a:latin typeface="Times New Roman" panose="02020603050405020304" pitchFamily="18" charset="0"/>
                <a:cs typeface="Times New Roman" panose="02020603050405020304" pitchFamily="18" charset="0"/>
              </a:rPr>
              <a:t>trao</a:t>
            </a:r>
            <a:r>
              <a:rPr lang="en-US" altLang="en-US" sz="3600" b="1" dirty="0">
                <a:solidFill>
                  <a:srgbClr val="FF0000"/>
                </a:solidFill>
                <a:latin typeface="Times New Roman" panose="02020603050405020304" pitchFamily="18" charset="0"/>
                <a:cs typeface="Times New Roman" panose="02020603050405020304" pitchFamily="18" charset="0"/>
              </a:rPr>
              <a:t> </a:t>
            </a:r>
            <a:r>
              <a:rPr lang="en-US" altLang="en-US" sz="3600" b="1" dirty="0" err="1">
                <a:solidFill>
                  <a:srgbClr val="FF0000"/>
                </a:solidFill>
                <a:latin typeface="Times New Roman" panose="02020603050405020304" pitchFamily="18" charset="0"/>
                <a:cs typeface="Times New Roman" panose="02020603050405020304" pitchFamily="18" charset="0"/>
              </a:rPr>
              <a:t>đổi</a:t>
            </a:r>
            <a:r>
              <a:rPr lang="en-US" altLang="en-US" sz="3600" b="1" dirty="0">
                <a:solidFill>
                  <a:srgbClr val="FF0000"/>
                </a:solidFill>
                <a:latin typeface="Times New Roman" panose="02020603050405020304" pitchFamily="18" charset="0"/>
                <a:cs typeface="Times New Roman" panose="02020603050405020304" pitchFamily="18" charset="0"/>
              </a:rPr>
              <a:t>), … </a:t>
            </a:r>
            <a:endParaRPr lang="en-US" altLang="en-US" sz="3600" b="1" dirty="0">
              <a:solidFill>
                <a:srgbClr val="190CC6"/>
              </a:solidFill>
              <a:latin typeface="Times New Roman" panose="02020603050405020304" pitchFamily="18" charset="0"/>
              <a:cs typeface="Times New Roman" panose="02020603050405020304" pitchFamily="18" charset="0"/>
            </a:endParaRPr>
          </a:p>
          <a:p>
            <a:pPr algn="just" eaLnBrk="0" fontAlgn="base" hangingPunct="0">
              <a:spcBef>
                <a:spcPct val="0"/>
              </a:spcBef>
              <a:spcAft>
                <a:spcPct val="0"/>
              </a:spcAft>
              <a:buFontTx/>
              <a:buNone/>
            </a:pPr>
            <a:r>
              <a:rPr lang="en-US" altLang="en-US" sz="3600" b="1" dirty="0">
                <a:solidFill>
                  <a:srgbClr val="190CC6"/>
                </a:solidFill>
                <a:latin typeface="Times New Roman" panose="02020603050405020304" pitchFamily="18" charset="0"/>
                <a:cs typeface="Times New Roman" panose="02020603050405020304" pitchFamily="18" charset="0"/>
              </a:rPr>
              <a:t>                  chao </a:t>
            </a:r>
            <a:r>
              <a:rPr lang="en-US" altLang="en-US" sz="3600" b="1" dirty="0">
                <a:solidFill>
                  <a:srgbClr val="FF0000"/>
                </a:solidFill>
                <a:latin typeface="Times New Roman" panose="02020603050405020304" pitchFamily="18" charset="0"/>
                <a:cs typeface="Times New Roman" panose="02020603050405020304" pitchFamily="18" charset="0"/>
              </a:rPr>
              <a:t>(chao </a:t>
            </a:r>
            <a:r>
              <a:rPr lang="en-US" altLang="en-US" sz="3600" b="1" dirty="0" err="1">
                <a:solidFill>
                  <a:srgbClr val="FF0000"/>
                </a:solidFill>
                <a:latin typeface="Times New Roman" panose="02020603050405020304" pitchFamily="18" charset="0"/>
                <a:cs typeface="Times New Roman" panose="02020603050405020304" pitchFamily="18" charset="0"/>
              </a:rPr>
              <a:t>liệng</a:t>
            </a:r>
            <a:r>
              <a:rPr lang="en-US" altLang="en-US" sz="3600" b="1" dirty="0">
                <a:solidFill>
                  <a:srgbClr val="FF0000"/>
                </a:solidFill>
                <a:latin typeface="Times New Roman" panose="02020603050405020304" pitchFamily="18" charset="0"/>
                <a:cs typeface="Times New Roman" panose="02020603050405020304" pitchFamily="18" charset="0"/>
              </a:rPr>
              <a:t>), ...</a:t>
            </a:r>
            <a:endParaRPr lang="en-US" altLang="en-US" sz="3600" b="1" dirty="0">
              <a:solidFill>
                <a:srgbClr val="FF0000"/>
              </a:solidFill>
              <a:latin typeface="Times New Roman" panose="02020603050405020304" pitchFamily="18" charset="0"/>
            </a:endParaRPr>
          </a:p>
        </p:txBody>
      </p:sp>
      <p:sp>
        <p:nvSpPr>
          <p:cNvPr id="4" name="TextBox 3">
            <a:extLst>
              <a:ext uri="{FF2B5EF4-FFF2-40B4-BE49-F238E27FC236}">
                <a16:creationId xmlns="" xmlns:a16="http://schemas.microsoft.com/office/drawing/2014/main" id="{E16D6A96-370A-428F-8C97-06ADE03E64A6}"/>
              </a:ext>
            </a:extLst>
          </p:cNvPr>
          <p:cNvSpPr txBox="1"/>
          <p:nvPr/>
        </p:nvSpPr>
        <p:spPr>
          <a:xfrm>
            <a:off x="848139" y="3236271"/>
            <a:ext cx="7500730" cy="3416320"/>
          </a:xfrm>
          <a:prstGeom prst="rect">
            <a:avLst/>
          </a:prstGeom>
          <a:solidFill>
            <a:schemeClr val="bg2"/>
          </a:solidFill>
        </p:spPr>
        <p:txBody>
          <a:bodyPr wrap="square">
            <a:spAutoFit/>
          </a:bodyPr>
          <a:lstStyle/>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tra</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tra</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lúa</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/cha (</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cha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mẹ</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trà</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uống</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trà</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chà</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chà</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sát</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trả</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trả</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lại</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chả</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chả</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giò</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trào</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nước</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trào</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chào</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chào</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hỏi</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tráo</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đánh</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tráo</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cháo</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bát</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cháo</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a:t>
            </a:r>
          </a:p>
          <a:p>
            <a:pPr marL="571500" marR="0" lvl="0" indent="-571500" algn="l" defTabSz="914400"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trò</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làm</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trò</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 </a:t>
            </a:r>
            <a:r>
              <a:rPr kumimoji="0" lang="en-US" altLang="en-US" sz="3600" b="1"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mn-cs"/>
              </a:rPr>
              <a:t>chò</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cây</a:t>
            </a:r>
            <a:r>
              <a:rPr kumimoji="0" lang="en-US" altLang="en-US" sz="3600" b="1" u="none" strike="noStrike" kern="1200" cap="none" spc="0" normalizeH="0" baseline="0" noProof="0" dirty="0">
                <a:ln>
                  <a:noFill/>
                </a:ln>
                <a:solidFill>
                  <a:srgbClr val="00B050"/>
                </a:solidFill>
                <a:effectLst/>
                <a:uLnTx/>
                <a:uFillTx/>
                <a:latin typeface="Times New Roman" panose="02020603050405020304" pitchFamily="18" charset="0"/>
                <a:ea typeface="+mn-ea"/>
                <a:cs typeface="+mn-cs"/>
              </a:rPr>
              <a:t> </a:t>
            </a:r>
            <a:r>
              <a:rPr kumimoji="0" lang="en-US" altLang="en-US" sz="3600" b="1"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mn-cs"/>
              </a:rPr>
              <a:t>chò</a:t>
            </a:r>
            <a:r>
              <a:rPr kumimoji="0" lang="en-US" altLang="en-US" sz="3600" b="1" u="none" strike="noStrike" kern="1200" cap="none" spc="0" normalizeH="0" baseline="0" noProof="0" dirty="0">
                <a:ln>
                  <a:noFill/>
                </a:ln>
                <a:solidFill>
                  <a:srgbClr val="7030A0"/>
                </a:solidFill>
                <a:effectLst/>
                <a:uLnTx/>
                <a:uFillTx/>
                <a:latin typeface="Times New Roman" panose="02020603050405020304" pitchFamily="18" charset="0"/>
                <a:ea typeface="+mn-ea"/>
                <a:cs typeface="+mn-cs"/>
              </a:rPr>
              <a:t>) ; .....</a:t>
            </a:r>
          </a:p>
        </p:txBody>
      </p:sp>
    </p:spTree>
    <p:extLst>
      <p:ext uri="{BB962C8B-B14F-4D97-AF65-F5344CB8AC3E}">
        <p14:creationId xmlns:p14="http://schemas.microsoft.com/office/powerpoint/2010/main" val="2735278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DEF0F8BC-BBCD-40CF-8508-E9DDC46E041F}"/>
              </a:ext>
            </a:extLst>
          </p:cNvPr>
          <p:cNvSpPr txBox="1"/>
          <p:nvPr/>
        </p:nvSpPr>
        <p:spPr>
          <a:xfrm>
            <a:off x="0" y="194966"/>
            <a:ext cx="9031356" cy="2554545"/>
          </a:xfrm>
          <a:prstGeom prst="rect">
            <a:avLst/>
          </a:prstGeom>
          <a:solidFill>
            <a:schemeClr val="bg2"/>
          </a:solidFill>
        </p:spPr>
        <p:txBody>
          <a:bodyPr wrap="square">
            <a:spAutoFit/>
          </a:bodyPr>
          <a:lstStyle/>
          <a:p>
            <a:pPr algn="just"/>
            <a:r>
              <a:rPr lang="vi-VN" sz="4000" b="1" i="0" dirty="0">
                <a:solidFill>
                  <a:srgbClr val="7030A0"/>
                </a:solidFill>
                <a:effectLst/>
                <a:latin typeface="Times New Roman" panose="02020603050405020304" pitchFamily="18" charset="0"/>
                <a:cs typeface="Times New Roman" panose="02020603050405020304" pitchFamily="18" charset="0"/>
              </a:rPr>
              <a:t>b) Tiếng khác nhau chỉ ở </a:t>
            </a:r>
            <a:r>
              <a:rPr lang="vi-VN" sz="4000" b="1" i="0" dirty="0">
                <a:solidFill>
                  <a:srgbClr val="00B050"/>
                </a:solidFill>
                <a:effectLst/>
                <a:latin typeface="Times New Roman" panose="02020603050405020304" pitchFamily="18" charset="0"/>
                <a:cs typeface="Times New Roman" panose="02020603050405020304" pitchFamily="18" charset="0"/>
              </a:rPr>
              <a:t>thanh hỏi </a:t>
            </a:r>
            <a:r>
              <a:rPr lang="vi-VN" sz="4000" b="1" i="0" dirty="0">
                <a:solidFill>
                  <a:srgbClr val="7030A0"/>
                </a:solidFill>
                <a:effectLst/>
                <a:latin typeface="Times New Roman" panose="02020603050405020304" pitchFamily="18" charset="0"/>
                <a:cs typeface="Times New Roman" panose="02020603050405020304" pitchFamily="18" charset="0"/>
              </a:rPr>
              <a:t>hay </a:t>
            </a:r>
            <a:r>
              <a:rPr lang="vi-VN" sz="4000" b="1" i="0" dirty="0">
                <a:solidFill>
                  <a:srgbClr val="00B050"/>
                </a:solidFill>
                <a:effectLst/>
                <a:latin typeface="Times New Roman" panose="02020603050405020304" pitchFamily="18" charset="0"/>
                <a:cs typeface="Times New Roman" panose="02020603050405020304" pitchFamily="18" charset="0"/>
              </a:rPr>
              <a:t>thanh ngã</a:t>
            </a:r>
            <a:r>
              <a:rPr lang="vi-VN" sz="4000" b="1" i="0" dirty="0">
                <a:solidFill>
                  <a:srgbClr val="7030A0"/>
                </a:solidFill>
                <a:effectLst/>
                <a:latin typeface="Times New Roman" panose="02020603050405020304" pitchFamily="18" charset="0"/>
                <a:cs typeface="Times New Roman" panose="02020603050405020304" pitchFamily="18" charset="0"/>
              </a:rPr>
              <a:t>:</a:t>
            </a:r>
          </a:p>
          <a:p>
            <a:pPr algn="ctr"/>
            <a:r>
              <a:rPr lang="vi-VN" sz="4000" b="1" i="0" dirty="0">
                <a:solidFill>
                  <a:srgbClr val="FF0000"/>
                </a:solidFill>
                <a:effectLst/>
                <a:latin typeface="Times New Roman" panose="02020603050405020304" pitchFamily="18" charset="0"/>
                <a:cs typeface="Times New Roman" panose="02020603050405020304" pitchFamily="18" charset="0"/>
              </a:rPr>
              <a:t>M. bảo (</a:t>
            </a:r>
            <a:r>
              <a:rPr lang="vi-VN" sz="4000" b="1" i="0" dirty="0">
                <a:solidFill>
                  <a:srgbClr val="00B050"/>
                </a:solidFill>
                <a:effectLst/>
                <a:latin typeface="Times New Roman" panose="02020603050405020304" pitchFamily="18" charset="0"/>
                <a:cs typeface="Times New Roman" panose="02020603050405020304" pitchFamily="18" charset="0"/>
              </a:rPr>
              <a:t>bảo ban</a:t>
            </a:r>
            <a:r>
              <a:rPr lang="vi-VN" sz="4000" b="1" i="0" dirty="0">
                <a:solidFill>
                  <a:srgbClr val="FF0000"/>
                </a:solidFill>
                <a:effectLst/>
                <a:latin typeface="Times New Roman" panose="02020603050405020304" pitchFamily="18" charset="0"/>
                <a:cs typeface="Times New Roman" panose="02020603050405020304" pitchFamily="18" charset="0"/>
              </a:rPr>
              <a:t>), ...</a:t>
            </a:r>
          </a:p>
          <a:p>
            <a:pPr algn="ctr"/>
            <a:r>
              <a:rPr lang="vi-VN" sz="4000" b="1" i="0" dirty="0">
                <a:solidFill>
                  <a:srgbClr val="FF0000"/>
                </a:solidFill>
                <a:effectLst/>
                <a:latin typeface="Times New Roman" panose="02020603050405020304" pitchFamily="18" charset="0"/>
                <a:cs typeface="Times New Roman" panose="02020603050405020304" pitchFamily="18" charset="0"/>
              </a:rPr>
              <a:t>    </a:t>
            </a:r>
            <a:r>
              <a:rPr lang="en-US" sz="4000" b="1" i="0" dirty="0">
                <a:solidFill>
                  <a:srgbClr val="FF0000"/>
                </a:solidFill>
                <a:effectLst/>
                <a:latin typeface="Times New Roman" panose="02020603050405020304" pitchFamily="18" charset="0"/>
                <a:cs typeface="Times New Roman" panose="02020603050405020304" pitchFamily="18" charset="0"/>
              </a:rPr>
              <a:t>  </a:t>
            </a:r>
            <a:r>
              <a:rPr lang="vi-VN" sz="4000" b="1" i="0" dirty="0">
                <a:solidFill>
                  <a:srgbClr val="FF0000"/>
                </a:solidFill>
                <a:effectLst/>
                <a:latin typeface="Times New Roman" panose="02020603050405020304" pitchFamily="18" charset="0"/>
                <a:cs typeface="Times New Roman" panose="02020603050405020304" pitchFamily="18" charset="0"/>
              </a:rPr>
              <a:t>bão (</a:t>
            </a:r>
            <a:r>
              <a:rPr lang="vi-VN" sz="4000" b="1" i="0" dirty="0">
                <a:solidFill>
                  <a:srgbClr val="00B050"/>
                </a:solidFill>
                <a:effectLst/>
                <a:latin typeface="Times New Roman" panose="02020603050405020304" pitchFamily="18" charset="0"/>
                <a:cs typeface="Times New Roman" panose="02020603050405020304" pitchFamily="18" charset="0"/>
              </a:rPr>
              <a:t>cơn bão</a:t>
            </a:r>
            <a:r>
              <a:rPr lang="vi-VN" sz="4000" b="1" i="0" dirty="0">
                <a:solidFill>
                  <a:srgbClr val="FF0000"/>
                </a:solidFill>
                <a:effectLst/>
                <a:latin typeface="Times New Roman" panose="02020603050405020304" pitchFamily="18" charset="0"/>
                <a:cs typeface="Times New Roman" panose="02020603050405020304" pitchFamily="18" charset="0"/>
              </a:rPr>
              <a:t>), ...</a:t>
            </a:r>
          </a:p>
        </p:txBody>
      </p:sp>
      <p:sp>
        <p:nvSpPr>
          <p:cNvPr id="5" name="TextBox 4">
            <a:extLst>
              <a:ext uri="{FF2B5EF4-FFF2-40B4-BE49-F238E27FC236}">
                <a16:creationId xmlns="" xmlns:a16="http://schemas.microsoft.com/office/drawing/2014/main" id="{A7A330FC-E47E-427D-A2E7-96BCDD5145DF}"/>
              </a:ext>
            </a:extLst>
          </p:cNvPr>
          <p:cNvSpPr txBox="1"/>
          <p:nvPr/>
        </p:nvSpPr>
        <p:spPr>
          <a:xfrm>
            <a:off x="251791" y="2877382"/>
            <a:ext cx="8527773" cy="3785652"/>
          </a:xfrm>
          <a:prstGeom prst="rect">
            <a:avLst/>
          </a:prstGeom>
          <a:solidFill>
            <a:schemeClr val="bg2"/>
          </a:solidFill>
        </p:spPr>
        <p:txBody>
          <a:bodyPr wrap="square">
            <a:spAutoFit/>
          </a:bodyPr>
          <a:lstStyle/>
          <a:p>
            <a:pPr marL="571500" indent="-571500" algn="just">
              <a:buFont typeface="Wingdings" panose="05000000000000000000" pitchFamily="2" charset="2"/>
              <a:buChar char="v"/>
            </a:pPr>
            <a:r>
              <a:rPr lang="vi-VN" sz="4000" b="1" i="0" dirty="0">
                <a:solidFill>
                  <a:srgbClr val="7030A0"/>
                </a:solidFill>
                <a:effectLst/>
                <a:latin typeface="Times New Roman" panose="02020603050405020304" pitchFamily="18" charset="0"/>
                <a:cs typeface="Times New Roman" panose="02020603050405020304" pitchFamily="18" charset="0"/>
              </a:rPr>
              <a:t>vẻ (</a:t>
            </a:r>
            <a:r>
              <a:rPr lang="vi-VN" sz="4000" b="1" i="0" dirty="0">
                <a:solidFill>
                  <a:srgbClr val="00B050"/>
                </a:solidFill>
                <a:effectLst/>
                <a:latin typeface="Times New Roman" panose="02020603050405020304" pitchFamily="18" charset="0"/>
                <a:cs typeface="Times New Roman" panose="02020603050405020304" pitchFamily="18" charset="0"/>
              </a:rPr>
              <a:t>dáng vẻ</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 </a:t>
            </a:r>
            <a:r>
              <a:rPr lang="vi-VN" sz="4000" b="1" i="0" dirty="0">
                <a:solidFill>
                  <a:srgbClr val="7030A0"/>
                </a:solidFill>
                <a:effectLst/>
                <a:latin typeface="Times New Roman" panose="02020603050405020304" pitchFamily="18" charset="0"/>
                <a:cs typeface="Times New Roman" panose="02020603050405020304" pitchFamily="18" charset="0"/>
              </a:rPr>
              <a:t>vẽ (</a:t>
            </a:r>
            <a:r>
              <a:rPr lang="vi-VN" sz="4000" b="1" i="0" dirty="0">
                <a:solidFill>
                  <a:srgbClr val="00B050"/>
                </a:solidFill>
                <a:effectLst/>
                <a:latin typeface="Times New Roman" panose="02020603050405020304" pitchFamily="18" charset="0"/>
                <a:cs typeface="Times New Roman" panose="02020603050405020304" pitchFamily="18" charset="0"/>
              </a:rPr>
              <a:t>tranh vẽ</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a:t>
            </a:r>
            <a:r>
              <a:rPr lang="vi-VN" sz="4000" b="1" i="0" dirty="0">
                <a:solidFill>
                  <a:srgbClr val="7030A0"/>
                </a:solidFill>
                <a:effectLst/>
                <a:latin typeface="Times New Roman" panose="02020603050405020304" pitchFamily="18" charset="0"/>
                <a:cs typeface="Times New Roman" panose="02020603050405020304" pitchFamily="18" charset="0"/>
              </a:rPr>
              <a:t> </a:t>
            </a:r>
            <a:endParaRPr lang="en-US" sz="4000" b="1" i="0" dirty="0">
              <a:solidFill>
                <a:srgbClr val="7030A0"/>
              </a:solidFill>
              <a:effectLst/>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v"/>
            </a:pPr>
            <a:r>
              <a:rPr lang="vi-VN" sz="4000" b="1" i="0" dirty="0">
                <a:solidFill>
                  <a:srgbClr val="7030A0"/>
                </a:solidFill>
                <a:effectLst/>
                <a:latin typeface="Times New Roman" panose="02020603050405020304" pitchFamily="18" charset="0"/>
                <a:cs typeface="Times New Roman" panose="02020603050405020304" pitchFamily="18" charset="0"/>
              </a:rPr>
              <a:t>dở (</a:t>
            </a:r>
            <a:r>
              <a:rPr lang="vi-VN" sz="4000" b="1" i="0" dirty="0">
                <a:solidFill>
                  <a:srgbClr val="00B050"/>
                </a:solidFill>
                <a:effectLst/>
                <a:latin typeface="Times New Roman" panose="02020603050405020304" pitchFamily="18" charset="0"/>
                <a:cs typeface="Times New Roman" panose="02020603050405020304" pitchFamily="18" charset="0"/>
              </a:rPr>
              <a:t>dở hơi</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a:t>
            </a:r>
            <a:r>
              <a:rPr lang="vi-VN" sz="4000" b="1" i="0" dirty="0">
                <a:solidFill>
                  <a:srgbClr val="7030A0"/>
                </a:solidFill>
                <a:effectLst/>
                <a:latin typeface="Times New Roman" panose="02020603050405020304" pitchFamily="18" charset="0"/>
                <a:cs typeface="Times New Roman" panose="02020603050405020304" pitchFamily="18" charset="0"/>
              </a:rPr>
              <a:t> dỡ (</a:t>
            </a:r>
            <a:r>
              <a:rPr lang="vi-VN" sz="4000" b="1" i="0" dirty="0">
                <a:solidFill>
                  <a:srgbClr val="00B050"/>
                </a:solidFill>
                <a:effectLst/>
                <a:latin typeface="Times New Roman" panose="02020603050405020304" pitchFamily="18" charset="0"/>
                <a:cs typeface="Times New Roman" panose="02020603050405020304" pitchFamily="18" charset="0"/>
              </a:rPr>
              <a:t>dỡ ngói</a:t>
            </a:r>
            <a:r>
              <a:rPr lang="vi-VN" sz="4000" b="1" i="0" dirty="0">
                <a:solidFill>
                  <a:srgbClr val="7030A0"/>
                </a:solidFill>
                <a:effectLst/>
                <a:latin typeface="Times New Roman" panose="02020603050405020304" pitchFamily="18" charset="0"/>
                <a:cs typeface="Times New Roman" panose="02020603050405020304" pitchFamily="18" charset="0"/>
              </a:rPr>
              <a:t>)</a:t>
            </a:r>
            <a:endParaRPr lang="en-US" sz="4000" b="1" i="0" dirty="0">
              <a:solidFill>
                <a:srgbClr val="7030A0"/>
              </a:solidFill>
              <a:effectLst/>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v"/>
            </a:pPr>
            <a:r>
              <a:rPr lang="vi-VN" sz="4000" b="1" i="0" dirty="0">
                <a:solidFill>
                  <a:srgbClr val="7030A0"/>
                </a:solidFill>
                <a:effectLst/>
                <a:latin typeface="Times New Roman" panose="02020603050405020304" pitchFamily="18" charset="0"/>
                <a:cs typeface="Times New Roman" panose="02020603050405020304" pitchFamily="18" charset="0"/>
              </a:rPr>
              <a:t>sẩm (</a:t>
            </a:r>
            <a:r>
              <a:rPr lang="en-US" sz="4000" b="1" i="0" dirty="0" err="1">
                <a:solidFill>
                  <a:srgbClr val="00B050"/>
                </a:solidFill>
                <a:effectLst/>
                <a:latin typeface="Times New Roman" panose="02020603050405020304" pitchFamily="18" charset="0"/>
                <a:cs typeface="Times New Roman" panose="02020603050405020304" pitchFamily="18" charset="0"/>
              </a:rPr>
              <a:t>hát</a:t>
            </a:r>
            <a:r>
              <a:rPr lang="vi-VN" sz="4000" b="1" i="0" dirty="0">
                <a:solidFill>
                  <a:srgbClr val="00B050"/>
                </a:solidFill>
                <a:effectLst/>
                <a:latin typeface="Times New Roman" panose="02020603050405020304" pitchFamily="18" charset="0"/>
                <a:cs typeface="Times New Roman" panose="02020603050405020304" pitchFamily="18" charset="0"/>
              </a:rPr>
              <a:t> sẩm</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a:t>
            </a:r>
            <a:r>
              <a:rPr lang="vi-VN" sz="4000" b="1" i="0" dirty="0">
                <a:solidFill>
                  <a:srgbClr val="7030A0"/>
                </a:solidFill>
                <a:effectLst/>
                <a:latin typeface="Times New Roman" panose="02020603050405020304" pitchFamily="18" charset="0"/>
                <a:cs typeface="Times New Roman" panose="02020603050405020304" pitchFamily="18" charset="0"/>
              </a:rPr>
              <a:t> sẫm (</a:t>
            </a:r>
            <a:r>
              <a:rPr lang="vi-VN" sz="4000" b="1" i="0" dirty="0">
                <a:solidFill>
                  <a:srgbClr val="00B050"/>
                </a:solidFill>
                <a:effectLst/>
                <a:latin typeface="Times New Roman" panose="02020603050405020304" pitchFamily="18" charset="0"/>
                <a:cs typeface="Times New Roman" panose="02020603050405020304" pitchFamily="18" charset="0"/>
              </a:rPr>
              <a:t>đỏ sẫm</a:t>
            </a:r>
            <a:r>
              <a:rPr lang="vi-VN" sz="4000" b="1" i="0" dirty="0">
                <a:solidFill>
                  <a:srgbClr val="7030A0"/>
                </a:solidFill>
                <a:effectLst/>
                <a:latin typeface="Times New Roman" panose="02020603050405020304" pitchFamily="18" charset="0"/>
                <a:cs typeface="Times New Roman" panose="02020603050405020304" pitchFamily="18" charset="0"/>
              </a:rPr>
              <a:t>)</a:t>
            </a:r>
            <a:endParaRPr lang="en-US" sz="4000" b="1" i="0" dirty="0">
              <a:solidFill>
                <a:srgbClr val="7030A0"/>
              </a:solidFill>
              <a:effectLst/>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v"/>
            </a:pPr>
            <a:r>
              <a:rPr lang="vi-VN" sz="4000" b="1" i="0" dirty="0">
                <a:solidFill>
                  <a:srgbClr val="7030A0"/>
                </a:solidFill>
                <a:effectLst/>
                <a:latin typeface="Times New Roman" panose="02020603050405020304" pitchFamily="18" charset="0"/>
                <a:cs typeface="Times New Roman" panose="02020603050405020304" pitchFamily="18" charset="0"/>
              </a:rPr>
              <a:t>ngủ (</a:t>
            </a:r>
            <a:r>
              <a:rPr lang="vi-VN" sz="4000" b="1" i="0" dirty="0">
                <a:solidFill>
                  <a:srgbClr val="00B050"/>
                </a:solidFill>
                <a:effectLst/>
                <a:latin typeface="Times New Roman" panose="02020603050405020304" pitchFamily="18" charset="0"/>
                <a:cs typeface="Times New Roman" panose="02020603050405020304" pitchFamily="18" charset="0"/>
              </a:rPr>
              <a:t>giấc ngủ</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 </a:t>
            </a:r>
            <a:r>
              <a:rPr lang="vi-VN" sz="4000" b="1" i="0" dirty="0">
                <a:solidFill>
                  <a:srgbClr val="7030A0"/>
                </a:solidFill>
                <a:effectLst/>
                <a:latin typeface="Times New Roman" panose="02020603050405020304" pitchFamily="18" charset="0"/>
                <a:cs typeface="Times New Roman" panose="02020603050405020304" pitchFamily="18" charset="0"/>
              </a:rPr>
              <a:t>ngũ (</a:t>
            </a:r>
            <a:r>
              <a:rPr lang="vi-VN" sz="4000" b="1" i="0" dirty="0">
                <a:solidFill>
                  <a:srgbClr val="00B050"/>
                </a:solidFill>
                <a:effectLst/>
                <a:latin typeface="Times New Roman" panose="02020603050405020304" pitchFamily="18" charset="0"/>
                <a:cs typeface="Times New Roman" panose="02020603050405020304" pitchFamily="18" charset="0"/>
              </a:rPr>
              <a:t>ngũ giác</a:t>
            </a:r>
            <a:r>
              <a:rPr lang="vi-VN" sz="4000" b="1" i="0" dirty="0">
                <a:solidFill>
                  <a:srgbClr val="7030A0"/>
                </a:solidFill>
                <a:effectLst/>
                <a:latin typeface="Times New Roman" panose="02020603050405020304" pitchFamily="18" charset="0"/>
                <a:cs typeface="Times New Roman" panose="02020603050405020304" pitchFamily="18" charset="0"/>
              </a:rPr>
              <a:t>) </a:t>
            </a:r>
            <a:endParaRPr lang="en-US" sz="4000" b="1" i="0" dirty="0">
              <a:solidFill>
                <a:srgbClr val="7030A0"/>
              </a:solidFill>
              <a:effectLst/>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v"/>
            </a:pPr>
            <a:r>
              <a:rPr lang="vi-VN" sz="4000" b="1" i="0" dirty="0">
                <a:solidFill>
                  <a:srgbClr val="7030A0"/>
                </a:solidFill>
                <a:effectLst/>
                <a:latin typeface="Times New Roman" panose="02020603050405020304" pitchFamily="18" charset="0"/>
                <a:cs typeface="Times New Roman" panose="02020603050405020304" pitchFamily="18" charset="0"/>
              </a:rPr>
              <a:t>rảnh (</a:t>
            </a:r>
            <a:r>
              <a:rPr lang="vi-VN" sz="4000" b="1" i="0" dirty="0">
                <a:solidFill>
                  <a:srgbClr val="00B050"/>
                </a:solidFill>
                <a:effectLst/>
                <a:latin typeface="Times New Roman" panose="02020603050405020304" pitchFamily="18" charset="0"/>
                <a:cs typeface="Times New Roman" panose="02020603050405020304" pitchFamily="18" charset="0"/>
              </a:rPr>
              <a:t>rảnh rỗi</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 </a:t>
            </a:r>
            <a:r>
              <a:rPr lang="vi-VN" sz="4000" b="1" i="0" dirty="0">
                <a:solidFill>
                  <a:srgbClr val="7030A0"/>
                </a:solidFill>
                <a:effectLst/>
                <a:latin typeface="Times New Roman" panose="02020603050405020304" pitchFamily="18" charset="0"/>
                <a:cs typeface="Times New Roman" panose="02020603050405020304" pitchFamily="18" charset="0"/>
              </a:rPr>
              <a:t>rãnh (</a:t>
            </a:r>
            <a:r>
              <a:rPr lang="vi-VN" sz="4000" b="1" i="0" dirty="0">
                <a:solidFill>
                  <a:srgbClr val="00B050"/>
                </a:solidFill>
                <a:effectLst/>
                <a:latin typeface="Times New Roman" panose="02020603050405020304" pitchFamily="18" charset="0"/>
                <a:cs typeface="Times New Roman" panose="02020603050405020304" pitchFamily="18" charset="0"/>
              </a:rPr>
              <a:t>rãnh tường</a:t>
            </a:r>
            <a:r>
              <a:rPr lang="vi-VN" sz="4000" b="1" i="0" dirty="0">
                <a:solidFill>
                  <a:srgbClr val="7030A0"/>
                </a:solidFill>
                <a:effectLst/>
                <a:latin typeface="Times New Roman" panose="02020603050405020304" pitchFamily="18" charset="0"/>
                <a:cs typeface="Times New Roman" panose="02020603050405020304" pitchFamily="18" charset="0"/>
              </a:rPr>
              <a:t>)</a:t>
            </a:r>
            <a:endParaRPr lang="en-US" sz="4000" b="1" i="0" dirty="0">
              <a:solidFill>
                <a:srgbClr val="7030A0"/>
              </a:solidFill>
              <a:effectLst/>
              <a:latin typeface="Times New Roman" panose="02020603050405020304" pitchFamily="18" charset="0"/>
              <a:cs typeface="Times New Roman" panose="02020603050405020304" pitchFamily="18" charset="0"/>
            </a:endParaRPr>
          </a:p>
          <a:p>
            <a:pPr marL="571500" indent="-571500" algn="just">
              <a:buFont typeface="Wingdings" panose="05000000000000000000" pitchFamily="2" charset="2"/>
              <a:buChar char="v"/>
            </a:pPr>
            <a:r>
              <a:rPr lang="vi-VN" sz="4000" b="1" i="0" dirty="0">
                <a:solidFill>
                  <a:srgbClr val="7030A0"/>
                </a:solidFill>
                <a:effectLst/>
                <a:latin typeface="Times New Roman" panose="02020603050405020304" pitchFamily="18" charset="0"/>
                <a:cs typeface="Times New Roman" panose="02020603050405020304" pitchFamily="18" charset="0"/>
              </a:rPr>
              <a:t>gổ (</a:t>
            </a:r>
            <a:r>
              <a:rPr lang="vi-VN" sz="4000" b="1" i="0" dirty="0">
                <a:solidFill>
                  <a:srgbClr val="00B050"/>
                </a:solidFill>
                <a:effectLst/>
                <a:latin typeface="Times New Roman" panose="02020603050405020304" pitchFamily="18" charset="0"/>
                <a:cs typeface="Times New Roman" panose="02020603050405020304" pitchFamily="18" charset="0"/>
              </a:rPr>
              <a:t>gây gổ</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a:t>
            </a:r>
            <a:r>
              <a:rPr lang="vi-VN" sz="4000" b="1" i="0" dirty="0">
                <a:solidFill>
                  <a:srgbClr val="7030A0"/>
                </a:solidFill>
                <a:effectLst/>
                <a:latin typeface="Times New Roman" panose="02020603050405020304" pitchFamily="18" charset="0"/>
                <a:cs typeface="Times New Roman" panose="02020603050405020304" pitchFamily="18" charset="0"/>
              </a:rPr>
              <a:t>gỗ (</a:t>
            </a:r>
            <a:r>
              <a:rPr lang="vi-VN" sz="4000" b="1" i="0" dirty="0">
                <a:solidFill>
                  <a:srgbClr val="00B050"/>
                </a:solidFill>
                <a:effectLst/>
                <a:latin typeface="Times New Roman" panose="02020603050405020304" pitchFamily="18" charset="0"/>
                <a:cs typeface="Times New Roman" panose="02020603050405020304" pitchFamily="18" charset="0"/>
              </a:rPr>
              <a:t>khúc gỗ</a:t>
            </a:r>
            <a:r>
              <a:rPr lang="vi-VN" sz="4000" b="1" i="0" dirty="0">
                <a:solidFill>
                  <a:srgbClr val="7030A0"/>
                </a:solidFill>
                <a:effectLst/>
                <a:latin typeface="Times New Roman" panose="02020603050405020304" pitchFamily="18" charset="0"/>
                <a:cs typeface="Times New Roman" panose="02020603050405020304" pitchFamily="18" charset="0"/>
              </a:rPr>
              <a:t>)</a:t>
            </a:r>
            <a:r>
              <a:rPr lang="en-US" sz="4000" b="1" i="0" dirty="0">
                <a:solidFill>
                  <a:srgbClr val="7030A0"/>
                </a:solidFill>
                <a:effectLst/>
                <a:latin typeface="Times New Roman" panose="02020603050405020304" pitchFamily="18" charset="0"/>
                <a:cs typeface="Times New Roman" panose="02020603050405020304" pitchFamily="18" charset="0"/>
              </a:rPr>
              <a:t>; </a:t>
            </a:r>
            <a:r>
              <a:rPr lang="vi-VN" sz="4000" b="1" i="0" dirty="0">
                <a:solidFill>
                  <a:srgbClr val="7030A0"/>
                </a:solidFill>
                <a:effectLst/>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992089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02AE1529-3EB1-428A-8B48-E90204F644C4}"/>
              </a:ext>
            </a:extLst>
          </p:cNvPr>
          <p:cNvSpPr txBox="1"/>
          <p:nvPr/>
        </p:nvSpPr>
        <p:spPr>
          <a:xfrm>
            <a:off x="0" y="0"/>
            <a:ext cx="9144000" cy="7017306"/>
          </a:xfrm>
          <a:prstGeom prst="rect">
            <a:avLst/>
          </a:prstGeom>
          <a:solidFill>
            <a:schemeClr val="bg2"/>
          </a:solidFill>
        </p:spPr>
        <p:txBody>
          <a:bodyPr wrap="square">
            <a:spAutoFit/>
          </a:bodyPr>
          <a:lstStyle/>
          <a:p>
            <a:pPr algn="just"/>
            <a:r>
              <a:rPr lang="en-US" sz="3000" b="1" i="0" dirty="0">
                <a:solidFill>
                  <a:srgbClr val="FF0000"/>
                </a:solidFill>
                <a:effectLst/>
                <a:latin typeface="Arial" panose="020B0604020202020204" pitchFamily="34" charset="0"/>
                <a:cs typeface="Arial" panose="020B0604020202020204" pitchFamily="34" charset="0"/>
              </a:rPr>
              <a:t>3. </a:t>
            </a:r>
            <a:r>
              <a:rPr lang="en-US" sz="3000" b="1" i="0" dirty="0" err="1">
                <a:solidFill>
                  <a:srgbClr val="FF0000"/>
                </a:solidFill>
                <a:effectLst/>
                <a:latin typeface="Arial" panose="020B0604020202020204" pitchFamily="34" charset="0"/>
                <a:cs typeface="Arial" panose="020B0604020202020204" pitchFamily="34" charset="0"/>
              </a:rPr>
              <a:t>Tìm</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tiếng</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thích</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hợp</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điền</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vào</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chỗ</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trống</a:t>
            </a:r>
            <a:r>
              <a:rPr lang="en-US" sz="3000" b="1" i="0" dirty="0">
                <a:solidFill>
                  <a:srgbClr val="FF000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chọn</a:t>
            </a:r>
            <a:r>
              <a:rPr lang="en-US" sz="3000" b="1" i="0" dirty="0">
                <a:solidFill>
                  <a:srgbClr val="FF0000"/>
                </a:solidFill>
                <a:effectLst/>
                <a:latin typeface="Arial" panose="020B0604020202020204" pitchFamily="34" charset="0"/>
                <a:cs typeface="Arial" panose="020B0604020202020204" pitchFamily="34" charset="0"/>
              </a:rPr>
              <a:t> a </a:t>
            </a:r>
            <a:r>
              <a:rPr lang="en-US" sz="3000" b="1" i="0" dirty="0" err="1">
                <a:solidFill>
                  <a:srgbClr val="FF0000"/>
                </a:solidFill>
                <a:effectLst/>
                <a:latin typeface="Arial" panose="020B0604020202020204" pitchFamily="34" charset="0"/>
                <a:cs typeface="Arial" panose="020B0604020202020204" pitchFamily="34" charset="0"/>
              </a:rPr>
              <a:t>hoặc</a:t>
            </a:r>
            <a:r>
              <a:rPr lang="en-US" sz="3000" b="1" i="0" dirty="0">
                <a:solidFill>
                  <a:srgbClr val="FF0000"/>
                </a:solidFill>
                <a:effectLst/>
                <a:latin typeface="Arial" panose="020B0604020202020204" pitchFamily="34" charset="0"/>
                <a:cs typeface="Arial" panose="020B0604020202020204" pitchFamily="34" charset="0"/>
              </a:rPr>
              <a:t> b). </a:t>
            </a:r>
          </a:p>
          <a:p>
            <a:pPr algn="just"/>
            <a:r>
              <a:rPr lang="en-US" sz="3000" b="1" i="0" dirty="0">
                <a:solidFill>
                  <a:srgbClr val="00B050"/>
                </a:solidFill>
                <a:effectLst/>
                <a:latin typeface="Arial" panose="020B0604020202020204" pitchFamily="34" charset="0"/>
                <a:cs typeface="Arial" panose="020B0604020202020204" pitchFamily="34" charset="0"/>
              </a:rPr>
              <a:t>a. </a:t>
            </a:r>
            <a:r>
              <a:rPr lang="en-US" sz="3000" b="1" i="0" dirty="0" err="1">
                <a:solidFill>
                  <a:srgbClr val="00B050"/>
                </a:solidFill>
                <a:effectLst/>
                <a:latin typeface="Arial" panose="020B0604020202020204" pitchFamily="34" charset="0"/>
                <a:cs typeface="Arial" panose="020B0604020202020204" pitchFamily="34" charset="0"/>
              </a:rPr>
              <a:t>Những</a:t>
            </a:r>
            <a:r>
              <a:rPr lang="en-US" sz="3000" b="1" i="0" dirty="0">
                <a:solidFill>
                  <a:srgbClr val="00B050"/>
                </a:solidFill>
                <a:effectLst/>
                <a:latin typeface="Arial" panose="020B0604020202020204" pitchFamily="34" charset="0"/>
                <a:cs typeface="Arial" panose="020B0604020202020204" pitchFamily="34" charset="0"/>
              </a:rPr>
              <a:t> </a:t>
            </a:r>
            <a:r>
              <a:rPr lang="en-US" sz="3000" b="1" i="0" dirty="0" err="1">
                <a:solidFill>
                  <a:srgbClr val="00B050"/>
                </a:solidFill>
                <a:effectLst/>
                <a:latin typeface="Arial" panose="020B0604020202020204" pitchFamily="34" charset="0"/>
                <a:cs typeface="Arial" panose="020B0604020202020204" pitchFamily="34" charset="0"/>
              </a:rPr>
              <a:t>tiếng</a:t>
            </a:r>
            <a:r>
              <a:rPr lang="en-US" sz="3000" b="1" i="0" dirty="0">
                <a:solidFill>
                  <a:srgbClr val="00B050"/>
                </a:solidFill>
                <a:effectLst/>
                <a:latin typeface="Arial" panose="020B0604020202020204" pitchFamily="34" charset="0"/>
                <a:cs typeface="Arial" panose="020B0604020202020204" pitchFamily="34" charset="0"/>
              </a:rPr>
              <a:t> </a:t>
            </a:r>
            <a:r>
              <a:rPr lang="en-US" sz="3000" b="1" i="0" dirty="0" err="1">
                <a:solidFill>
                  <a:srgbClr val="00B050"/>
                </a:solidFill>
                <a:effectLst/>
                <a:latin typeface="Arial" panose="020B0604020202020204" pitchFamily="34" charset="0"/>
                <a:cs typeface="Arial" panose="020B0604020202020204" pitchFamily="34" charset="0"/>
              </a:rPr>
              <a:t>có</a:t>
            </a:r>
            <a:r>
              <a:rPr lang="en-US" sz="3000" b="1" i="0" dirty="0">
                <a:solidFill>
                  <a:srgbClr val="00B050"/>
                </a:solidFill>
                <a:effectLst/>
                <a:latin typeface="Arial" panose="020B0604020202020204" pitchFamily="34" charset="0"/>
                <a:cs typeface="Arial" panose="020B0604020202020204" pitchFamily="34" charset="0"/>
              </a:rPr>
              <a:t> </a:t>
            </a:r>
            <a:r>
              <a:rPr lang="en-US" sz="3000" b="1" i="0" dirty="0" err="1">
                <a:solidFill>
                  <a:srgbClr val="00B050"/>
                </a:solidFill>
                <a:effectLst/>
                <a:latin typeface="Arial" panose="020B0604020202020204" pitchFamily="34" charset="0"/>
                <a:cs typeface="Arial" panose="020B0604020202020204" pitchFamily="34" charset="0"/>
              </a:rPr>
              <a:t>âm</a:t>
            </a:r>
            <a:r>
              <a:rPr lang="en-US" sz="3000" b="1" i="0" dirty="0">
                <a:solidFill>
                  <a:srgbClr val="00B050"/>
                </a:solidFill>
                <a:effectLst/>
                <a:latin typeface="Arial" panose="020B0604020202020204" pitchFamily="34" charset="0"/>
                <a:cs typeface="Arial" panose="020B0604020202020204" pitchFamily="34" charset="0"/>
              </a:rPr>
              <a:t> </a:t>
            </a:r>
            <a:r>
              <a:rPr lang="en-US" sz="3000" b="1" i="0" dirty="0" err="1">
                <a:solidFill>
                  <a:srgbClr val="00B050"/>
                </a:solidFill>
                <a:effectLst/>
                <a:latin typeface="Arial" panose="020B0604020202020204" pitchFamily="34" charset="0"/>
                <a:cs typeface="Arial" panose="020B0604020202020204" pitchFamily="34" charset="0"/>
              </a:rPr>
              <a:t>đầu</a:t>
            </a:r>
            <a:r>
              <a:rPr lang="en-US" sz="3000" b="1" i="0" dirty="0">
                <a:solidFill>
                  <a:srgbClr val="00B050"/>
                </a:solidFill>
                <a:effectLst/>
                <a:latin typeface="Arial" panose="020B0604020202020204" pitchFamily="34" charset="0"/>
                <a:cs typeface="Arial" panose="020B0604020202020204" pitchFamily="34" charset="0"/>
              </a:rPr>
              <a:t> </a:t>
            </a:r>
            <a:r>
              <a:rPr lang="en-US" sz="3000" b="1" i="0" dirty="0">
                <a:solidFill>
                  <a:srgbClr val="FF0000"/>
                </a:solidFill>
                <a:effectLst/>
                <a:latin typeface="Arial" panose="020B0604020202020204" pitchFamily="34" charset="0"/>
                <a:cs typeface="Arial" panose="020B0604020202020204" pitchFamily="34" charset="0"/>
              </a:rPr>
              <a:t>tr</a:t>
            </a:r>
            <a:r>
              <a:rPr lang="en-US" sz="3000" b="1" i="0" dirty="0">
                <a:solidFill>
                  <a:srgbClr val="00B050"/>
                </a:solidFill>
                <a:effectLst/>
                <a:latin typeface="Arial" panose="020B0604020202020204" pitchFamily="34" charset="0"/>
                <a:cs typeface="Arial" panose="020B0604020202020204" pitchFamily="34" charset="0"/>
              </a:rPr>
              <a:t> </a:t>
            </a:r>
            <a:r>
              <a:rPr lang="en-US" sz="3000" b="1" i="0" dirty="0" err="1">
                <a:solidFill>
                  <a:srgbClr val="00B050"/>
                </a:solidFill>
                <a:effectLst/>
                <a:latin typeface="Arial" panose="020B0604020202020204" pitchFamily="34" charset="0"/>
                <a:cs typeface="Arial" panose="020B0604020202020204" pitchFamily="34" charset="0"/>
              </a:rPr>
              <a:t>hoặc</a:t>
            </a:r>
            <a:r>
              <a:rPr lang="en-US" sz="3000" b="1" i="0" dirty="0">
                <a:solidFill>
                  <a:srgbClr val="00B050"/>
                </a:solidFill>
                <a:effectLst/>
                <a:latin typeface="Arial" panose="020B0604020202020204" pitchFamily="34" charset="0"/>
                <a:cs typeface="Arial" panose="020B0604020202020204" pitchFamily="34" charset="0"/>
              </a:rPr>
              <a:t> </a:t>
            </a:r>
            <a:r>
              <a:rPr lang="en-US" sz="3000" b="1" i="0" dirty="0" err="1">
                <a:solidFill>
                  <a:srgbClr val="FF0000"/>
                </a:solidFill>
                <a:effectLst/>
                <a:latin typeface="Arial" panose="020B0604020202020204" pitchFamily="34" charset="0"/>
                <a:cs typeface="Arial" panose="020B0604020202020204" pitchFamily="34" charset="0"/>
              </a:rPr>
              <a:t>ch</a:t>
            </a:r>
            <a:r>
              <a:rPr lang="en-US" sz="3000" b="1" i="0" dirty="0" err="1">
                <a:solidFill>
                  <a:srgbClr val="00B050"/>
                </a:solidFill>
                <a:effectLst/>
                <a:latin typeface="Arial" panose="020B0604020202020204" pitchFamily="34" charset="0"/>
                <a:cs typeface="Arial" panose="020B0604020202020204" pitchFamily="34" charset="0"/>
              </a:rPr>
              <a:t>.</a:t>
            </a:r>
            <a:endParaRPr lang="en-US" sz="3000" b="1" i="0" dirty="0">
              <a:solidFill>
                <a:srgbClr val="00B050"/>
              </a:solidFill>
              <a:effectLst/>
              <a:latin typeface="Arial" panose="020B0604020202020204" pitchFamily="34" charset="0"/>
              <a:cs typeface="Arial" panose="020B0604020202020204" pitchFamily="34" charset="0"/>
            </a:endParaRPr>
          </a:p>
          <a:p>
            <a:pPr algn="ctr"/>
            <a:r>
              <a:rPr lang="vi-VN" sz="3000" b="1" i="0" dirty="0">
                <a:solidFill>
                  <a:srgbClr val="FF0000"/>
                </a:solidFill>
                <a:effectLst/>
                <a:latin typeface="Arial" panose="020B0604020202020204" pitchFamily="34" charset="0"/>
                <a:cs typeface="Arial" panose="020B0604020202020204" pitchFamily="34" charset="0"/>
              </a:rPr>
              <a:t>Nhà phê bình và truyện của vua</a:t>
            </a:r>
          </a:p>
          <a:p>
            <a:pPr algn="just"/>
            <a:r>
              <a:rPr lang="en-US" sz="3000" b="1" i="0" dirty="0">
                <a:solidFill>
                  <a:srgbClr val="7030A0"/>
                </a:solidFill>
                <a:effectLst/>
                <a:latin typeface="Arial" panose="020B0604020202020204" pitchFamily="34" charset="0"/>
                <a:cs typeface="Arial" panose="020B0604020202020204" pitchFamily="34" charset="0"/>
              </a:rPr>
              <a:t>      </a:t>
            </a:r>
            <a:r>
              <a:rPr lang="vi-VN" sz="3000" b="1" i="0" dirty="0">
                <a:solidFill>
                  <a:srgbClr val="7030A0"/>
                </a:solidFill>
                <a:effectLst/>
                <a:latin typeface="Arial" panose="020B0604020202020204" pitchFamily="34" charset="0"/>
                <a:cs typeface="Arial" panose="020B0604020202020204" pitchFamily="34" charset="0"/>
              </a:rPr>
              <a:t>Một ông vua tự ...</a:t>
            </a:r>
            <a:r>
              <a:rPr lang="en-US" sz="3000" b="1" i="0" dirty="0">
                <a:solidFill>
                  <a:srgbClr val="7030A0"/>
                </a:solidFill>
                <a:effectLst/>
                <a:latin typeface="Arial" panose="020B0604020202020204" pitchFamily="34" charset="0"/>
                <a:cs typeface="Arial" panose="020B0604020202020204" pitchFamily="34" charset="0"/>
              </a:rPr>
              <a:t>......</a:t>
            </a:r>
            <a:r>
              <a:rPr lang="vi-VN" sz="3000" b="1" i="0" dirty="0">
                <a:solidFill>
                  <a:srgbClr val="7030A0"/>
                </a:solidFill>
                <a:effectLst/>
                <a:latin typeface="Arial" panose="020B0604020202020204" pitchFamily="34" charset="0"/>
                <a:cs typeface="Arial" panose="020B0604020202020204" pitchFamily="34" charset="0"/>
              </a:rPr>
              <a:t>. là mình có văn tài nên rất hay viết truyện. ....</a:t>
            </a:r>
            <a:r>
              <a:rPr lang="en-US" sz="3000" b="1" i="0" dirty="0">
                <a:solidFill>
                  <a:srgbClr val="7030A0"/>
                </a:solidFill>
                <a:effectLst/>
                <a:latin typeface="Arial" panose="020B0604020202020204" pitchFamily="34" charset="0"/>
                <a:cs typeface="Arial" panose="020B0604020202020204" pitchFamily="34" charset="0"/>
              </a:rPr>
              <a:t>..........</a:t>
            </a:r>
            <a:r>
              <a:rPr lang="vi-VN" sz="3000" b="1" i="0" dirty="0">
                <a:solidFill>
                  <a:srgbClr val="7030A0"/>
                </a:solidFill>
                <a:effectLst/>
                <a:latin typeface="Arial" panose="020B0604020202020204" pitchFamily="34" charset="0"/>
                <a:cs typeface="Arial" panose="020B0604020202020204" pitchFamily="34" charset="0"/>
              </a:rPr>
              <a:t> của vua rất nhạt nhẽo nhưng vì sợ vua nên …</a:t>
            </a:r>
            <a:r>
              <a:rPr lang="en-US" sz="3000" b="1" i="0" dirty="0">
                <a:solidFill>
                  <a:srgbClr val="7030A0"/>
                </a:solidFill>
                <a:effectLst/>
                <a:latin typeface="Arial" panose="020B0604020202020204" pitchFamily="34" charset="0"/>
                <a:cs typeface="Arial" panose="020B0604020202020204" pitchFamily="34" charset="0"/>
              </a:rPr>
              <a:t>….</a:t>
            </a:r>
            <a:r>
              <a:rPr lang="vi-VN" sz="3000" b="1" i="0" dirty="0">
                <a:solidFill>
                  <a:srgbClr val="7030A0"/>
                </a:solidFill>
                <a:effectLst/>
                <a:latin typeface="Arial" panose="020B0604020202020204" pitchFamily="34" charset="0"/>
                <a:cs typeface="Arial" panose="020B0604020202020204" pitchFamily="34" charset="0"/>
              </a:rPr>
              <a:t>.. ai dám …</a:t>
            </a:r>
            <a:r>
              <a:rPr lang="en-US" sz="3000" b="1" i="0" dirty="0">
                <a:solidFill>
                  <a:srgbClr val="7030A0"/>
                </a:solidFill>
                <a:effectLst/>
                <a:latin typeface="Arial" panose="020B0604020202020204" pitchFamily="34" charset="0"/>
                <a:cs typeface="Arial" panose="020B0604020202020204" pitchFamily="34" charset="0"/>
              </a:rPr>
              <a:t>….</a:t>
            </a:r>
            <a:r>
              <a:rPr lang="vi-VN" sz="3000" b="1" i="0" dirty="0">
                <a:solidFill>
                  <a:srgbClr val="7030A0"/>
                </a:solidFill>
                <a:effectLst/>
                <a:latin typeface="Arial" panose="020B0604020202020204" pitchFamily="34" charset="0"/>
                <a:cs typeface="Arial" panose="020B0604020202020204" pitchFamily="34" charset="0"/>
              </a:rPr>
              <a:t>.. bai. Chỉ có một nhà phê bình dám nói sự thật. Vua tức giận tống ông vào ngục.</a:t>
            </a:r>
            <a:endParaRPr lang="en-US" sz="3000" b="1" i="0" dirty="0">
              <a:solidFill>
                <a:srgbClr val="7030A0"/>
              </a:solidFill>
              <a:effectLst/>
              <a:latin typeface="Arial" panose="020B0604020202020204" pitchFamily="34" charset="0"/>
              <a:cs typeface="Arial" panose="020B0604020202020204" pitchFamily="34" charset="0"/>
            </a:endParaRPr>
          </a:p>
          <a:p>
            <a:pPr algn="just"/>
            <a:r>
              <a:rPr lang="vi-VN" sz="3000" b="1" i="0" dirty="0">
                <a:solidFill>
                  <a:srgbClr val="7030A0"/>
                </a:solidFill>
                <a:effectLst/>
                <a:latin typeface="Arial" panose="020B0604020202020204" pitchFamily="34" charset="0"/>
                <a:cs typeface="Arial" panose="020B0604020202020204" pitchFamily="34" charset="0"/>
              </a:rPr>
              <a:t> </a:t>
            </a:r>
            <a:r>
              <a:rPr lang="en-US" sz="3000" b="1" i="0" dirty="0">
                <a:solidFill>
                  <a:srgbClr val="7030A0"/>
                </a:solidFill>
                <a:effectLst/>
                <a:latin typeface="Arial" panose="020B0604020202020204" pitchFamily="34" charset="0"/>
                <a:cs typeface="Arial" panose="020B0604020202020204" pitchFamily="34" charset="0"/>
              </a:rPr>
              <a:t>    </a:t>
            </a:r>
            <a:r>
              <a:rPr lang="vi-VN" sz="3000" b="1" i="0" dirty="0">
                <a:solidFill>
                  <a:srgbClr val="7030A0"/>
                </a:solidFill>
                <a:effectLst/>
                <a:latin typeface="Arial" panose="020B0604020202020204" pitchFamily="34" charset="0"/>
                <a:cs typeface="Arial" panose="020B0604020202020204" pitchFamily="34" charset="0"/>
              </a:rPr>
              <a:t>Thời gian sau, vua </a:t>
            </a:r>
            <a:r>
              <a:rPr lang="en-US" sz="3000" b="1" i="0" dirty="0">
                <a:solidFill>
                  <a:srgbClr val="7030A0"/>
                </a:solidFill>
                <a:effectLst/>
                <a:latin typeface="Arial" panose="020B0604020202020204" pitchFamily="34" charset="0"/>
                <a:cs typeface="Arial" panose="020B0604020202020204" pitchFamily="34" charset="0"/>
              </a:rPr>
              <a:t>…... </a:t>
            </a:r>
            <a:r>
              <a:rPr lang="vi-VN" sz="3000" b="1" i="0" dirty="0">
                <a:solidFill>
                  <a:srgbClr val="7030A0"/>
                </a:solidFill>
                <a:effectLst/>
                <a:latin typeface="Arial" panose="020B0604020202020204" pitchFamily="34" charset="0"/>
                <a:cs typeface="Arial" panose="020B0604020202020204" pitchFamily="34" charset="0"/>
              </a:rPr>
              <a:t>lại tự do cho nhà phê bình, mời ông đến dự tiệc, thưởng thức sáng tác mới. Khi vua yêu cầu nhà phê bình nêu nhận xét, ông bước nhanh về phía mấy người lính canh và nói:</a:t>
            </a:r>
          </a:p>
          <a:p>
            <a:pPr algn="just"/>
            <a:r>
              <a:rPr lang="en-US" sz="3000" b="1" i="0" dirty="0">
                <a:solidFill>
                  <a:srgbClr val="7030A0"/>
                </a:solidFill>
                <a:effectLst/>
                <a:latin typeface="Arial" panose="020B0604020202020204" pitchFamily="34" charset="0"/>
                <a:cs typeface="Arial" panose="020B0604020202020204" pitchFamily="34" charset="0"/>
              </a:rPr>
              <a:t>   </a:t>
            </a:r>
            <a:r>
              <a:rPr lang="vi-VN" sz="3000" b="1" i="0" dirty="0">
                <a:solidFill>
                  <a:srgbClr val="7030A0"/>
                </a:solidFill>
                <a:effectLst/>
                <a:latin typeface="Arial" panose="020B0604020202020204" pitchFamily="34" charset="0"/>
                <a:cs typeface="Arial" panose="020B0604020202020204" pitchFamily="34" charset="0"/>
              </a:rPr>
              <a:t>- Xin hãy đưa tôi …</a:t>
            </a:r>
            <a:r>
              <a:rPr lang="en-US" sz="3000" b="1" i="0" dirty="0">
                <a:solidFill>
                  <a:srgbClr val="7030A0"/>
                </a:solidFill>
                <a:effectLst/>
                <a:latin typeface="Arial" panose="020B0604020202020204" pitchFamily="34" charset="0"/>
                <a:cs typeface="Arial" panose="020B0604020202020204" pitchFamily="34" charset="0"/>
              </a:rPr>
              <a:t>…… </a:t>
            </a:r>
            <a:r>
              <a:rPr lang="vi-VN" sz="3000" b="1" i="0" dirty="0">
                <a:solidFill>
                  <a:srgbClr val="7030A0"/>
                </a:solidFill>
                <a:effectLst/>
                <a:latin typeface="Arial" panose="020B0604020202020204" pitchFamily="34" charset="0"/>
                <a:cs typeface="Arial" panose="020B0604020202020204" pitchFamily="34" charset="0"/>
              </a:rPr>
              <a:t>lại nhà giam.</a:t>
            </a:r>
          </a:p>
        </p:txBody>
      </p:sp>
      <p:sp>
        <p:nvSpPr>
          <p:cNvPr id="2" name="TextBox 1">
            <a:extLst>
              <a:ext uri="{FF2B5EF4-FFF2-40B4-BE49-F238E27FC236}">
                <a16:creationId xmlns="" xmlns:a16="http://schemas.microsoft.com/office/drawing/2014/main" id="{7F4B61B1-2B4A-4656-896B-AA2B1A51E2CD}"/>
              </a:ext>
            </a:extLst>
          </p:cNvPr>
          <p:cNvSpPr txBox="1"/>
          <p:nvPr/>
        </p:nvSpPr>
        <p:spPr>
          <a:xfrm>
            <a:off x="3361082" y="1686498"/>
            <a:ext cx="1934817" cy="584775"/>
          </a:xfrm>
          <a:prstGeom prst="rect">
            <a:avLst/>
          </a:prstGeom>
          <a:noFill/>
        </p:spPr>
        <p:txBody>
          <a:bodyPr wrap="square" rtlCol="0">
            <a:spAutoFit/>
          </a:bodyPr>
          <a:lstStyle/>
          <a:p>
            <a:pPr algn="ctr"/>
            <a:r>
              <a:rPr lang="en-US" sz="3200" b="1" dirty="0" err="1">
                <a:solidFill>
                  <a:srgbClr val="FF0000"/>
                </a:solidFill>
                <a:latin typeface="Arial" pitchFamily="34" charset="0"/>
                <a:cs typeface="Arial" pitchFamily="34" charset="0"/>
              </a:rPr>
              <a:t>cho</a:t>
            </a:r>
            <a:endParaRPr lang="en-US" sz="3200" b="1" dirty="0">
              <a:solidFill>
                <a:srgbClr val="FF0000"/>
              </a:solidFill>
              <a:latin typeface="Arial" pitchFamily="34" charset="0"/>
              <a:cs typeface="Arial" pitchFamily="34" charset="0"/>
            </a:endParaRPr>
          </a:p>
        </p:txBody>
      </p:sp>
      <p:sp>
        <p:nvSpPr>
          <p:cNvPr id="4" name="TextBox 3">
            <a:extLst>
              <a:ext uri="{FF2B5EF4-FFF2-40B4-BE49-F238E27FC236}">
                <a16:creationId xmlns="" xmlns:a16="http://schemas.microsoft.com/office/drawing/2014/main" id="{BB78881C-9A4D-459C-86E5-96797C4D35FB}"/>
              </a:ext>
            </a:extLst>
          </p:cNvPr>
          <p:cNvSpPr txBox="1"/>
          <p:nvPr/>
        </p:nvSpPr>
        <p:spPr>
          <a:xfrm>
            <a:off x="3856380" y="2259450"/>
            <a:ext cx="1934817" cy="584775"/>
          </a:xfrm>
          <a:prstGeom prst="rect">
            <a:avLst/>
          </a:prstGeom>
          <a:noFill/>
        </p:spPr>
        <p:txBody>
          <a:bodyPr wrap="square" rtlCol="0">
            <a:spAutoFit/>
          </a:bodyPr>
          <a:lstStyle/>
          <a:p>
            <a:pPr algn="ctr"/>
            <a:r>
              <a:rPr lang="en-US" sz="3200" b="1" dirty="0">
                <a:solidFill>
                  <a:srgbClr val="FF0000"/>
                </a:solidFill>
                <a:latin typeface="Arial" panose="020B0604020202020204" pitchFamily="34" charset="0"/>
                <a:cs typeface="Arial" panose="020B0604020202020204" pitchFamily="34" charset="0"/>
              </a:rPr>
              <a:t>T</a:t>
            </a:r>
            <a:r>
              <a:rPr lang="vi-VN" sz="3200" b="1" dirty="0">
                <a:solidFill>
                  <a:srgbClr val="FF0000"/>
                </a:solidFill>
                <a:latin typeface="Arial" panose="020B0604020202020204" pitchFamily="34" charset="0"/>
                <a:cs typeface="Arial" panose="020B0604020202020204" pitchFamily="34" charset="0"/>
              </a:rPr>
              <a:t>ruyện</a:t>
            </a:r>
            <a:endParaRPr lang="en-US" sz="3200" b="1" dirty="0">
              <a:solidFill>
                <a:srgbClr val="FF0000"/>
              </a:solidFill>
              <a:latin typeface="Aaril"/>
            </a:endParaRPr>
          </a:p>
        </p:txBody>
      </p:sp>
      <p:sp>
        <p:nvSpPr>
          <p:cNvPr id="5" name="TextBox 4">
            <a:extLst>
              <a:ext uri="{FF2B5EF4-FFF2-40B4-BE49-F238E27FC236}">
                <a16:creationId xmlns="" xmlns:a16="http://schemas.microsoft.com/office/drawing/2014/main" id="{8D98EE45-BEB0-4725-A503-61B76458FAAB}"/>
              </a:ext>
            </a:extLst>
          </p:cNvPr>
          <p:cNvSpPr txBox="1"/>
          <p:nvPr/>
        </p:nvSpPr>
        <p:spPr>
          <a:xfrm>
            <a:off x="6745354" y="2738207"/>
            <a:ext cx="1934817"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chẳng</a:t>
            </a:r>
            <a:endParaRPr lang="en-US" sz="3200" b="1" dirty="0">
              <a:solidFill>
                <a:srgbClr val="FF0000"/>
              </a:solidFill>
              <a:latin typeface="Aaril"/>
            </a:endParaRPr>
          </a:p>
        </p:txBody>
      </p:sp>
      <p:sp>
        <p:nvSpPr>
          <p:cNvPr id="6" name="TextBox 5">
            <a:extLst>
              <a:ext uri="{FF2B5EF4-FFF2-40B4-BE49-F238E27FC236}">
                <a16:creationId xmlns="" xmlns:a16="http://schemas.microsoft.com/office/drawing/2014/main" id="{CEAA9C79-7639-4F6F-AB27-09F4281E3004}"/>
              </a:ext>
            </a:extLst>
          </p:cNvPr>
          <p:cNvSpPr txBox="1"/>
          <p:nvPr/>
        </p:nvSpPr>
        <p:spPr>
          <a:xfrm>
            <a:off x="636102" y="3136612"/>
            <a:ext cx="1934817"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chê</a:t>
            </a:r>
            <a:endParaRPr lang="en-US" sz="3200" b="1" dirty="0">
              <a:solidFill>
                <a:srgbClr val="FF0000"/>
              </a:solidFill>
              <a:latin typeface="Aaril"/>
            </a:endParaRPr>
          </a:p>
        </p:txBody>
      </p:sp>
      <p:sp>
        <p:nvSpPr>
          <p:cNvPr id="7" name="TextBox 6">
            <a:extLst>
              <a:ext uri="{FF2B5EF4-FFF2-40B4-BE49-F238E27FC236}">
                <a16:creationId xmlns="" xmlns:a16="http://schemas.microsoft.com/office/drawing/2014/main" id="{BE7B1797-BB38-4EA6-8D15-FEF4E6BB7191}"/>
              </a:ext>
            </a:extLst>
          </p:cNvPr>
          <p:cNvSpPr txBox="1"/>
          <p:nvPr/>
        </p:nvSpPr>
        <p:spPr>
          <a:xfrm>
            <a:off x="3991388" y="4077843"/>
            <a:ext cx="1161224"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trả</a:t>
            </a:r>
            <a:endParaRPr lang="en-US" sz="3200" b="1" dirty="0">
              <a:solidFill>
                <a:srgbClr val="FF0000"/>
              </a:solidFill>
              <a:latin typeface="Aaril"/>
            </a:endParaRPr>
          </a:p>
        </p:txBody>
      </p:sp>
      <p:sp>
        <p:nvSpPr>
          <p:cNvPr id="8" name="TextBox 7">
            <a:extLst>
              <a:ext uri="{FF2B5EF4-FFF2-40B4-BE49-F238E27FC236}">
                <a16:creationId xmlns="" xmlns:a16="http://schemas.microsoft.com/office/drawing/2014/main" id="{33AA34FE-59DD-40DF-915E-EA45A312FB26}"/>
              </a:ext>
            </a:extLst>
          </p:cNvPr>
          <p:cNvSpPr txBox="1"/>
          <p:nvPr/>
        </p:nvSpPr>
        <p:spPr>
          <a:xfrm>
            <a:off x="3375985" y="6360672"/>
            <a:ext cx="1447803" cy="584775"/>
          </a:xfrm>
          <a:prstGeom prst="rect">
            <a:avLst/>
          </a:prstGeom>
          <a:noFill/>
        </p:spPr>
        <p:txBody>
          <a:bodyPr wrap="square" rtlCol="0">
            <a:spAutoFit/>
          </a:bodyPr>
          <a:lstStyle/>
          <a:p>
            <a:pPr algn="ctr"/>
            <a:r>
              <a:rPr lang="en-US" sz="3200" b="1" dirty="0" err="1">
                <a:solidFill>
                  <a:srgbClr val="FF0000"/>
                </a:solidFill>
                <a:latin typeface="Arial" panose="020B0604020202020204" pitchFamily="34" charset="0"/>
                <a:cs typeface="Arial" panose="020B0604020202020204" pitchFamily="34" charset="0"/>
              </a:rPr>
              <a:t>trở</a:t>
            </a:r>
            <a:endParaRPr lang="en-US" sz="3200" b="1" dirty="0">
              <a:solidFill>
                <a:srgbClr val="FF0000"/>
              </a:solidFill>
              <a:latin typeface="Aaril"/>
            </a:endParaRPr>
          </a:p>
        </p:txBody>
      </p:sp>
    </p:spTree>
    <p:extLst>
      <p:ext uri="{BB962C8B-B14F-4D97-AF65-F5344CB8AC3E}">
        <p14:creationId xmlns:p14="http://schemas.microsoft.com/office/powerpoint/2010/main" val="2031110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fade">
                                      <p:cBhvr>
                                        <p:cTn id="26" dur="1000"/>
                                        <p:tgtEl>
                                          <p:spTgt spid="5"/>
                                        </p:tgtEl>
                                      </p:cBhvr>
                                    </p:animEffect>
                                    <p:anim calcmode="lin" valueType="num">
                                      <p:cBhvr>
                                        <p:cTn id="27" dur="1000" fill="hold"/>
                                        <p:tgtEl>
                                          <p:spTgt spid="5"/>
                                        </p:tgtEl>
                                        <p:attrNameLst>
                                          <p:attrName>ppt_x</p:attrName>
                                        </p:attrNameLst>
                                      </p:cBhvr>
                                      <p:tavLst>
                                        <p:tav tm="0">
                                          <p:val>
                                            <p:strVal val="#ppt_x"/>
                                          </p:val>
                                        </p:tav>
                                        <p:tav tm="100000">
                                          <p:val>
                                            <p:strVal val="#ppt_x"/>
                                          </p:val>
                                        </p:tav>
                                      </p:tavLst>
                                    </p:anim>
                                    <p:anim calcmode="lin" valueType="num">
                                      <p:cBhvr>
                                        <p:cTn id="28"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 grpId="0"/>
      <p:bldP spid="4" grpId="0"/>
      <p:bldP spid="5" grpId="0"/>
      <p:bldP spid="6"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D:\SOA\Khung nen bieu tuong\Khung nen bieu tuong\[Muare.asia]-FramesChildrenVol34\muare.asia - babyvol34 - 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993"/>
            <a:ext cx="9221788" cy="6834187"/>
          </a:xfrm>
          <a:prstGeom prst="rect">
            <a:avLst/>
          </a:prstGeom>
          <a:solidFill>
            <a:schemeClr val="accent1">
              <a:lumMod val="60000"/>
              <a:lumOff val="40000"/>
            </a:schemeClr>
          </a:solidFill>
          <a:ln>
            <a:noFill/>
          </a:ln>
        </p:spPr>
      </p:pic>
      <p:sp>
        <p:nvSpPr>
          <p:cNvPr id="4" name="Rectangle 3"/>
          <p:cNvSpPr/>
          <p:nvPr/>
        </p:nvSpPr>
        <p:spPr>
          <a:xfrm>
            <a:off x="3180522" y="1958186"/>
            <a:ext cx="4996069" cy="2971800"/>
          </a:xfrm>
          <a:prstGeom prst="rect">
            <a:avLst/>
          </a:prstGeom>
          <a:solidFill>
            <a:schemeClr val="accent1">
              <a:lumMod val="60000"/>
              <a:lumOff val="40000"/>
            </a:schemeClr>
          </a:solidFill>
        </p:spPr>
        <p:txBody>
          <a:bodyPr wrap="none">
            <a:prstTxWarp prst="textChevron">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5400" b="1" i="0" u="none" strike="noStrike" kern="1200" cap="none" spc="0" normalizeH="0" baseline="0" noProof="0" dirty="0">
                <a:ln w="1905"/>
                <a:solidFill>
                  <a:srgbClr val="0000FF"/>
                </a:solidFill>
                <a:effectLst>
                  <a:innerShdw blurRad="69850" dist="43180" dir="5400000">
                    <a:srgbClr val="000000">
                      <a:alpha val="65000"/>
                    </a:srgbClr>
                  </a:innerShdw>
                </a:effectLst>
                <a:uLnTx/>
                <a:uFillTx/>
                <a:latin typeface="Arial" pitchFamily="34" charset="0"/>
                <a:ea typeface="+mn-ea"/>
                <a:cs typeface="+mn-cs"/>
              </a:rPr>
              <a:t>DẶN DÒ</a:t>
            </a:r>
          </a:p>
        </p:txBody>
      </p:sp>
      <p:sp>
        <p:nvSpPr>
          <p:cNvPr id="5" name="Rectangle 36"/>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vi-VN" altLang="en-US" sz="2400" b="0" i="0" u="none" strike="noStrike" kern="1200" cap="none" spc="0" normalizeH="0" baseline="0" noProof="0">
              <a:ln>
                <a:noFill/>
              </a:ln>
              <a:solidFill>
                <a:prstClr val="black"/>
              </a:solidFill>
              <a:effectLst/>
              <a:uLnTx/>
              <a:uFillTx/>
              <a:latin typeface="Times New Roman" pitchFamily="18" charset="0"/>
              <a:ea typeface="+mn-ea"/>
              <a:cs typeface="+mn-cs"/>
            </a:endParaRPr>
          </a:p>
        </p:txBody>
      </p:sp>
      <p:pic>
        <p:nvPicPr>
          <p:cNvPr id="6" name="Picture 14" descr="XMASCA~1"/>
          <p:cNvPicPr>
            <a:picLocks noChangeAspect="1" noChangeArrowheads="1" noCrop="1"/>
          </p:cNvPicPr>
          <p:nvPr/>
        </p:nvPicPr>
        <p:blipFill>
          <a:blip r:embed="rId3"/>
          <a:srcRect/>
          <a:stretch>
            <a:fillRect/>
          </a:stretch>
        </p:blipFill>
        <p:spPr bwMode="auto">
          <a:xfrm>
            <a:off x="4572000" y="3937041"/>
            <a:ext cx="2286000" cy="1942735"/>
          </a:xfrm>
          <a:prstGeom prst="rect">
            <a:avLst/>
          </a:prstGeom>
          <a:noFill/>
          <a:ln w="9525">
            <a:noFill/>
            <a:miter lim="800000"/>
            <a:headEnd/>
            <a:tailEnd/>
          </a:ln>
        </p:spPr>
      </p:pic>
      <p:sp>
        <p:nvSpPr>
          <p:cNvPr id="7" name="Rectangle 4">
            <a:extLst>
              <a:ext uri="{FF2B5EF4-FFF2-40B4-BE49-F238E27FC236}">
                <a16:creationId xmlns="" xmlns:a16="http://schemas.microsoft.com/office/drawing/2014/main" id="{6AF733BC-A524-41E4-A13D-C72F9E45F45D}"/>
              </a:ext>
            </a:extLst>
          </p:cNvPr>
          <p:cNvSpPr>
            <a:spLocks noChangeArrowheads="1"/>
          </p:cNvSpPr>
          <p:nvPr/>
        </p:nvSpPr>
        <p:spPr bwMode="auto">
          <a:xfrm>
            <a:off x="4" y="-63982"/>
            <a:ext cx="9098679" cy="6921981"/>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lIns="68576" tIns="34289" rIns="68576" bIns="34289" anchor="ctr"/>
          <a:lstStyle/>
          <a:p>
            <a:pPr marL="0" marR="0" lvl="0" indent="0" algn="l" defTabSz="685749" rtl="0" eaLnBrk="1" fontAlgn="base" latinLnBrk="0" hangingPunct="1">
              <a:lnSpc>
                <a:spcPct val="100000"/>
              </a:lnSpc>
              <a:spcBef>
                <a:spcPct val="0"/>
              </a:spcBef>
              <a:spcAft>
                <a:spcPct val="0"/>
              </a:spcAft>
              <a:buClrTx/>
              <a:buSzTx/>
              <a:buFontTx/>
              <a:buNone/>
              <a:tabLst/>
              <a:defRPr/>
            </a:pPr>
            <a:endParaRPr kumimoji="0" lang="vi-VN" altLang="en-US" sz="14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307123321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nodeType="clickEffect">
                                  <p:stCondLst>
                                    <p:cond delay="0"/>
                                  </p:stCondLst>
                                  <p:childTnLst>
                                    <p:set>
                                      <p:cBhvr>
                                        <p:cTn id="6" dur="1" fill="hold">
                                          <p:stCondLst>
                                            <p:cond delay="0"/>
                                          </p:stCondLst>
                                        </p:cTn>
                                        <p:tgtEl>
                                          <p:spTgt spid="11266"/>
                                        </p:tgtEl>
                                        <p:attrNameLst>
                                          <p:attrName>style.visibility</p:attrName>
                                        </p:attrNameLst>
                                      </p:cBhvr>
                                      <p:to>
                                        <p:strVal val="visible"/>
                                      </p:to>
                                    </p:set>
                                    <p:animEffect transition="in" filter="wheel(1)">
                                      <p:cBhvr>
                                        <p:cTn id="7" dur="2000"/>
                                        <p:tgtEl>
                                          <p:spTgt spid="1126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inhnen_9"/>
          <p:cNvPicPr>
            <a:picLocks noChangeAspect="1" noChangeArrowheads="1"/>
          </p:cNvPicPr>
          <p:nvPr/>
        </p:nvPicPr>
        <p:blipFill>
          <a:blip r:embed="rId2"/>
          <a:srcRect/>
          <a:stretch>
            <a:fillRect/>
          </a:stretch>
        </p:blipFill>
        <p:spPr bwMode="auto">
          <a:xfrm>
            <a:off x="-152400" y="-27192"/>
            <a:ext cx="9753600" cy="6853237"/>
          </a:xfrm>
          <a:prstGeom prst="rect">
            <a:avLst/>
          </a:prstGeom>
          <a:noFill/>
          <a:ln w="9525">
            <a:noFill/>
            <a:miter lim="800000"/>
            <a:headEnd/>
            <a:tailEnd/>
          </a:ln>
        </p:spPr>
      </p:pic>
      <p:sp>
        <p:nvSpPr>
          <p:cNvPr id="5" name="WordArt 8"/>
          <p:cNvSpPr>
            <a:spLocks noChangeArrowheads="1" noChangeShapeType="1" noTextEdit="1"/>
          </p:cNvSpPr>
          <p:nvPr/>
        </p:nvSpPr>
        <p:spPr bwMode="auto">
          <a:xfrm>
            <a:off x="611188" y="457200"/>
            <a:ext cx="7705725" cy="60960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CÔ CẢM ƠN CÁC EM!</a:t>
            </a:r>
          </a:p>
        </p:txBody>
      </p:sp>
      <p:sp>
        <p:nvSpPr>
          <p:cNvPr id="7" name="Rectangle 6"/>
          <p:cNvSpPr>
            <a:spLocks noChangeArrowheads="1"/>
          </p:cNvSpPr>
          <p:nvPr/>
        </p:nvSpPr>
        <p:spPr bwMode="auto">
          <a:xfrm>
            <a:off x="-152399" y="17463"/>
            <a:ext cx="9640956"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9" name="Picture 8">
            <a:extLst>
              <a:ext uri="{FF2B5EF4-FFF2-40B4-BE49-F238E27FC236}">
                <a16:creationId xmlns="" xmlns:a16="http://schemas.microsoft.com/office/drawing/2014/main" id="{DA8F6E31-8323-459D-A603-BE74EACE7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913" y="566572"/>
            <a:ext cx="1275891" cy="1994540"/>
          </a:xfrm>
          <a:prstGeom prst="rect">
            <a:avLst/>
          </a:prstGeom>
        </p:spPr>
      </p:pic>
      <p:pic>
        <p:nvPicPr>
          <p:cNvPr id="10" name="Picture 11" descr="Floral">
            <a:hlinkClick r:id="" action="ppaction://noaction"/>
            <a:extLst>
              <a:ext uri="{FF2B5EF4-FFF2-40B4-BE49-F238E27FC236}">
                <a16:creationId xmlns="" xmlns:a16="http://schemas.microsoft.com/office/drawing/2014/main" id="{BA8D9F0E-D50B-4EC4-A914-9DEA9FD0F0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17645" y="207892"/>
            <a:ext cx="1956300" cy="1894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13B7763D-0188-4BC7-B719-5CED9177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85188" y="4880391"/>
            <a:ext cx="3055382" cy="1600200"/>
          </a:xfrm>
          <a:prstGeom prst="rect">
            <a:avLst/>
          </a:prstGeom>
        </p:spPr>
      </p:pic>
      <p:pic>
        <p:nvPicPr>
          <p:cNvPr id="12" name="Picture 6" descr="Dove-02-june">
            <a:extLst>
              <a:ext uri="{FF2B5EF4-FFF2-40B4-BE49-F238E27FC236}">
                <a16:creationId xmlns="" xmlns:a16="http://schemas.microsoft.com/office/drawing/2014/main" id="{2097EF79-672C-4989-94B9-BC6E65F0F93B}"/>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2852487" y="586010"/>
            <a:ext cx="1276350"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ove-02-june">
            <a:extLst>
              <a:ext uri="{FF2B5EF4-FFF2-40B4-BE49-F238E27FC236}">
                <a16:creationId xmlns="" xmlns:a16="http://schemas.microsoft.com/office/drawing/2014/main" id="{CB568DAE-A571-40B6-B18E-3062E1C920E4}"/>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3992930" y="691197"/>
            <a:ext cx="1276350"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rose19">
            <a:extLst>
              <a:ext uri="{FF2B5EF4-FFF2-40B4-BE49-F238E27FC236}">
                <a16:creationId xmlns="" xmlns:a16="http://schemas.microsoft.com/office/drawing/2014/main" id="{90D33C4E-B1DA-457A-9DBA-DF593F3E42D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201254" y="4366592"/>
            <a:ext cx="1275891"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 name="Picture 17" descr="rose19">
            <a:extLst>
              <a:ext uri="{FF2B5EF4-FFF2-40B4-BE49-F238E27FC236}">
                <a16:creationId xmlns="" xmlns:a16="http://schemas.microsoft.com/office/drawing/2014/main" id="{D0C3BF61-79A8-43D2-B220-CC502044B28F}"/>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288697" y="4889846"/>
            <a:ext cx="1025306"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7" descr="rose19">
            <a:extLst>
              <a:ext uri="{FF2B5EF4-FFF2-40B4-BE49-F238E27FC236}">
                <a16:creationId xmlns="" xmlns:a16="http://schemas.microsoft.com/office/drawing/2014/main" id="{1A4F36BC-36BC-44D1-89F7-FA56E0B948E5}"/>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85792" y="2267501"/>
            <a:ext cx="1040643"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rose19">
            <a:extLst>
              <a:ext uri="{FF2B5EF4-FFF2-40B4-BE49-F238E27FC236}">
                <a16:creationId xmlns="" xmlns:a16="http://schemas.microsoft.com/office/drawing/2014/main" id="{AD509B08-6053-4FEF-B066-596942B5C12E}"/>
              </a:ext>
            </a:extLst>
          </p:cNvPr>
          <p:cNvPicPr>
            <a:picLocks noChangeAspect="1" noChangeArrowheads="1" noCrop="1"/>
          </p:cNvPicPr>
          <p:nvPr/>
        </p:nvPicPr>
        <p:blipFill>
          <a:blip r:embed="rId7">
            <a:extLst>
              <a:ext uri="{28A0092B-C50C-407E-A947-70E740481C1C}">
                <a14:useLocalDpi xmlns:a14="http://schemas.microsoft.com/office/drawing/2010/main" val="0"/>
              </a:ext>
            </a:extLst>
          </a:blip>
          <a:srcRect/>
          <a:stretch>
            <a:fillRect/>
          </a:stretch>
        </p:blipFill>
        <p:spPr bwMode="auto">
          <a:xfrm>
            <a:off x="7894866" y="5513734"/>
            <a:ext cx="1275891"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966557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6"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in)">
                                      <p:cBhvr>
                                        <p:cTn id="9" dur="2000"/>
                                        <p:tgtEl>
                                          <p:spTgt spid="11"/>
                                        </p:tgtEl>
                                      </p:cBhvr>
                                    </p:animEffect>
                                  </p:childTnLst>
                                </p:cTn>
                              </p:par>
                              <p:par>
                                <p:cTn id="10" presetID="0" presetClass="path" presetSubtype="0" accel="50000" decel="50000" fill="hold" nodeType="withEffect">
                                  <p:stCondLst>
                                    <p:cond delay="0"/>
                                  </p:stCondLst>
                                  <p:childTnLst>
                                    <p:animMotion origin="layout" path="M -0.1599 -0.36203 C -0.11371 -0.35787 -0.06753 -0.35324 -0.06302 -0.30926 C -0.05868 -0.26504 -0.14392 -0.14907 -0.13333 -0.09768 C -0.12292 -0.04606 -0.06163 -0.02315 -5.55556E-7 -2.22222E-6 " pathEditMode="relative" rAng="0" ptsTypes="AAAA">
                                      <p:cBhvr>
                                        <p:cTn id="11" dur="3000" fill="hold"/>
                                        <p:tgtEl>
                                          <p:spTgt spid="12"/>
                                        </p:tgtEl>
                                        <p:attrNameLst>
                                          <p:attrName>ppt_x</p:attrName>
                                          <p:attrName>ppt_y</p:attrName>
                                        </p:attrNameLst>
                                      </p:cBhvr>
                                      <p:rCtr x="7986" y="18102"/>
                                    </p:animMotion>
                                  </p:childTnLst>
                                </p:cTn>
                              </p:par>
                              <p:par>
                                <p:cTn id="12" presetID="0" presetClass="path" presetSubtype="0" accel="50000" decel="50000" fill="hold" nodeType="withEffect">
                                  <p:stCondLst>
                                    <p:cond delay="0"/>
                                  </p:stCondLst>
                                  <p:childTnLst>
                                    <p:animMotion origin="layout" path="M -0.14496 -0.45231 C -0.10312 -0.44722 -0.06128 -0.44143 -0.05711 -0.38657 C -0.05312 -0.33125 -0.13038 -0.18588 -0.121 -0.12199 C -0.11145 -0.05764 -0.0559 -0.02893 -4.16667E-6 -2.22222E-6 " pathEditMode="relative" rAng="0" ptsTypes="AAAA">
                                      <p:cBhvr>
                                        <p:cTn id="13" dur="3000" fill="hold"/>
                                        <p:tgtEl>
                                          <p:spTgt spid="13"/>
                                        </p:tgtEl>
                                        <p:attrNameLst>
                                          <p:attrName>ppt_x</p:attrName>
                                          <p:attrName>ppt_y</p:attrName>
                                        </p:attrNameLst>
                                      </p:cBhvr>
                                      <p:rCtr x="7240" y="2261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t="-6000" b="-6000"/>
          </a:stretch>
        </a:blipFill>
        <a:effectLst/>
      </p:bgPr>
    </p:bg>
    <p:spTree>
      <p:nvGrpSpPr>
        <p:cNvPr id="1" name=""/>
        <p:cNvGrpSpPr/>
        <p:nvPr/>
      </p:nvGrpSpPr>
      <p:grpSpPr>
        <a:xfrm>
          <a:off x="0" y="0"/>
          <a:ext cx="0" cy="0"/>
          <a:chOff x="0" y="0"/>
          <a:chExt cx="0" cy="0"/>
        </a:xfrm>
      </p:grpSpPr>
      <p:sp>
        <p:nvSpPr>
          <p:cNvPr id="3" name="Right Arrow 2">
            <a:hlinkClick r:id="" action="ppaction://noaction"/>
          </p:cNvPr>
          <p:cNvSpPr/>
          <p:nvPr/>
        </p:nvSpPr>
        <p:spPr>
          <a:xfrm rot="10800000">
            <a:off x="4595563" y="4419602"/>
            <a:ext cx="1143000" cy="755875"/>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lIns="77382" tIns="38690" rIns="77382" bIns="38690" rtlCol="0" anchor="ctr"/>
          <a:lstStyle/>
          <a:p>
            <a:pPr marL="0" marR="0" lvl="0" indent="0" algn="ctr" defTabSz="913877" rtl="0" eaLnBrk="1" fontAlgn="auto" latinLnBrk="0" hangingPunct="1">
              <a:lnSpc>
                <a:spcPct val="100000"/>
              </a:lnSpc>
              <a:spcBef>
                <a:spcPts val="0"/>
              </a:spcBef>
              <a:spcAft>
                <a:spcPts val="0"/>
              </a:spcAft>
              <a:buClrTx/>
              <a:buSzTx/>
              <a:buFontTx/>
              <a:buNone/>
              <a:tabLst/>
              <a:defRPr/>
            </a:pPr>
            <a:endParaRPr kumimoji="0" lang="vi-VN" sz="1800" b="0" i="0" u="none" strike="noStrike" kern="1200" cap="none" spc="0" normalizeH="0" baseline="0" noProof="0">
              <a:ln>
                <a:noFill/>
              </a:ln>
              <a:solidFill>
                <a:prstClr val="white"/>
              </a:solidFill>
              <a:effectLst/>
              <a:uLnTx/>
              <a:uFillTx/>
              <a:latin typeface="Tahoma" panose="020B0604030504040204" pitchFamily="34" charset="0"/>
              <a:ea typeface="+mn-ea"/>
              <a:cs typeface="+mn-cs"/>
            </a:endParaRPr>
          </a:p>
        </p:txBody>
      </p:sp>
      <p:sp>
        <p:nvSpPr>
          <p:cNvPr id="4" name="Snip Diagonal Corner Rectangle 3"/>
          <p:cNvSpPr/>
          <p:nvPr/>
        </p:nvSpPr>
        <p:spPr>
          <a:xfrm>
            <a:off x="112644" y="128312"/>
            <a:ext cx="8918712" cy="2285999"/>
          </a:xfrm>
          <a:prstGeom prst="snip2DiagRect">
            <a:avLst>
              <a:gd name="adj1" fmla="val 0"/>
              <a:gd name="adj2" fmla="val 31233"/>
            </a:avLst>
          </a:prstGeom>
          <a:solidFill>
            <a:schemeClr val="accent1">
              <a:lumMod val="60000"/>
              <a:lumOff val="40000"/>
            </a:schemeClr>
          </a:solidFill>
          <a:ln w="57150">
            <a:solidFill>
              <a:srgbClr val="FF0000"/>
            </a:solidFill>
          </a:ln>
        </p:spPr>
        <p:style>
          <a:lnRef idx="1">
            <a:schemeClr val="accent2"/>
          </a:lnRef>
          <a:fillRef idx="2">
            <a:schemeClr val="accent2"/>
          </a:fillRef>
          <a:effectRef idx="1">
            <a:schemeClr val="accent2"/>
          </a:effectRef>
          <a:fontRef idx="minor">
            <a:schemeClr val="dk1"/>
          </a:fontRef>
        </p:style>
        <p:txBody>
          <a:bodyPr lIns="77382" tIns="38690" rIns="77382" bIns="38690" rtlCol="0" anchor="ctr"/>
          <a:lstStyle/>
          <a:p>
            <a:pPr marL="0" marR="0" lvl="0" indent="0" algn="ctr" defTabSz="792080" rtl="0" eaLnBrk="1" fontAlgn="auto" latinLnBrk="0" hangingPunct="1">
              <a:lnSpc>
                <a:spcPct val="100000"/>
              </a:lnSpc>
              <a:spcBef>
                <a:spcPts val="0"/>
              </a:spcBef>
              <a:spcAft>
                <a:spcPts val="0"/>
              </a:spcAft>
              <a:buClrTx/>
              <a:buSzTx/>
              <a:buFontTx/>
              <a:buNone/>
              <a:tabLst/>
              <a:defRPr/>
            </a:pPr>
            <a:r>
              <a:rPr kumimoji="0" lang="en-US" sz="4400" b="1" i="1" u="none" strike="noStrike" kern="1200" cap="none" spc="0" normalizeH="0" baseline="0" noProof="0" dirty="0">
                <a:ln>
                  <a:noFill/>
                </a:ln>
                <a:solidFill>
                  <a:srgbClr val="7030A0"/>
                </a:solidFill>
                <a:effectLst>
                  <a:outerShdw blurRad="38100" dist="38100" dir="2700000" algn="tl">
                    <a:srgbClr val="000000">
                      <a:alpha val="43137"/>
                    </a:srgbClr>
                  </a:outerShdw>
                </a:effectLst>
                <a:uLnTx/>
                <a:uFillTx/>
                <a:latin typeface="Times New Roman" pitchFamily="18" charset="0"/>
                <a:ea typeface="+mn-ea"/>
                <a:cs typeface="Times New Roman" pitchFamily="18" charset="0"/>
              </a:rPr>
              <a:t> </a:t>
            </a:r>
          </a:p>
          <a:p>
            <a:pPr marL="571500" lvl="0" indent="-571500" algn="ctr" defTabSz="792080">
              <a:buFont typeface="Wingdings" panose="05000000000000000000" pitchFamily="2" charset="2"/>
              <a:buChar char="v"/>
              <a:defRPr/>
            </a:pPr>
            <a:r>
              <a:rPr kumimoji="0" lang="en-US" sz="44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Điền</a:t>
            </a:r>
            <a:r>
              <a:rPr kumimoji="0" lang="en-US" sz="4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vào</a:t>
            </a:r>
            <a:r>
              <a:rPr kumimoji="0" lang="en-US" sz="4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chỗ</a:t>
            </a:r>
            <a:r>
              <a:rPr kumimoji="0" lang="en-US" sz="4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chấm</a:t>
            </a:r>
            <a:r>
              <a:rPr kumimoji="0" lang="en-US" sz="4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lang="en-US" sz="4400" b="1" dirty="0">
                <a:solidFill>
                  <a:srgbClr val="FF0000"/>
                </a:solidFill>
                <a:latin typeface="Times New Roman" pitchFamily="18" charset="0"/>
                <a:cs typeface="Times New Roman" pitchFamily="18" charset="0"/>
              </a:rPr>
              <a:t>tr</a:t>
            </a:r>
            <a:r>
              <a:rPr kumimoji="0" lang="en-US" sz="4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00B050"/>
                </a:solidFill>
                <a:effectLst/>
                <a:uLnTx/>
                <a:uFillTx/>
                <a:latin typeface="Times New Roman" pitchFamily="18" charset="0"/>
                <a:cs typeface="Times New Roman" pitchFamily="18" charset="0"/>
              </a:rPr>
              <a:t>hoặc</a:t>
            </a:r>
            <a:r>
              <a:rPr kumimoji="0" lang="en-US" sz="4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lang="en-US" sz="4400" b="1" dirty="0" err="1">
                <a:solidFill>
                  <a:srgbClr val="FF0000"/>
                </a:solidFill>
                <a:latin typeface="Times New Roman" pitchFamily="18" charset="0"/>
                <a:cs typeface="Times New Roman" pitchFamily="18" charset="0"/>
              </a:rPr>
              <a:t>ch</a:t>
            </a:r>
            <a:r>
              <a:rPr kumimoji="0" lang="en-US" sz="4400" b="1" i="0" u="none" strike="noStrike" kern="1200" cap="none" spc="0" normalizeH="0" baseline="0" noProof="0" dirty="0">
                <a:ln>
                  <a:noFill/>
                </a:ln>
                <a:solidFill>
                  <a:srgbClr val="00B05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chiến</a:t>
            </a:r>
            <a:r>
              <a:rPr kumimoji="0" lang="en-US" sz="4400" b="1" i="0" u="none" strike="noStrike" kern="1200" cap="none" spc="0" normalizeH="0" noProof="0" dirty="0">
                <a:ln>
                  <a:noFill/>
                </a:ln>
                <a:solidFill>
                  <a:srgbClr val="7030A0"/>
                </a:solidFill>
                <a:effectLst/>
                <a:uLnTx/>
                <a:uFillTx/>
                <a:latin typeface="Times New Roman" pitchFamily="18" charset="0"/>
                <a:cs typeface="Times New Roman" pitchFamily="18" charset="0"/>
              </a:rPr>
              <a:t> …</a:t>
            </a:r>
            <a:r>
              <a:rPr kumimoji="0" lang="en-US" sz="4400" b="1" i="0" u="none" strike="noStrike" kern="1200" cap="none" spc="0" normalizeH="0" noProof="0" dirty="0" err="1">
                <a:ln>
                  <a:noFill/>
                </a:ln>
                <a:solidFill>
                  <a:srgbClr val="7030A0"/>
                </a:solidFill>
                <a:effectLst/>
                <a:uLnTx/>
                <a:uFillTx/>
                <a:latin typeface="Times New Roman" pitchFamily="18" charset="0"/>
                <a:cs typeface="Times New Roman" pitchFamily="18" charset="0"/>
              </a:rPr>
              <a:t>anh</a:t>
            </a:r>
            <a:r>
              <a:rPr kumimoji="0" lang="en-US" sz="4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cây</a:t>
            </a:r>
            <a:r>
              <a:rPr kumimoji="0" lang="en-US" sz="4400" b="1" i="0" u="none" strike="noStrike" kern="1200" cap="none" spc="0" normalizeH="0" noProof="0" dirty="0">
                <a:ln>
                  <a:noFill/>
                </a:ln>
                <a:solidFill>
                  <a:srgbClr val="7030A0"/>
                </a:solidFill>
                <a:effectLst/>
                <a:uLnTx/>
                <a:uFillTx/>
                <a:latin typeface="Times New Roman" pitchFamily="18" charset="0"/>
                <a:cs typeface="Times New Roman" pitchFamily="18" charset="0"/>
              </a:rPr>
              <a:t> …</a:t>
            </a:r>
            <a:r>
              <a:rPr kumimoji="0" lang="en-US" sz="4400" b="1" i="0" u="none" strike="noStrike" kern="1200" cap="none" spc="0" normalizeH="0" noProof="0" dirty="0" err="1">
                <a:ln>
                  <a:noFill/>
                </a:ln>
                <a:solidFill>
                  <a:srgbClr val="7030A0"/>
                </a:solidFill>
                <a:effectLst/>
                <a:uLnTx/>
                <a:uFillTx/>
                <a:latin typeface="Times New Roman" pitchFamily="18" charset="0"/>
                <a:cs typeface="Times New Roman" pitchFamily="18" charset="0"/>
              </a:rPr>
              <a:t>anh</a:t>
            </a:r>
            <a:r>
              <a:rPr kumimoji="0" lang="en-US" sz="4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 </a:t>
            </a:r>
            <a:r>
              <a:rPr kumimoji="0" lang="en-US" sz="4400" b="1" i="0" u="none" strike="noStrike" kern="1200" cap="none" spc="0" normalizeH="0" baseline="0" noProof="0" dirty="0" err="1">
                <a:ln>
                  <a:noFill/>
                </a:ln>
                <a:solidFill>
                  <a:srgbClr val="7030A0"/>
                </a:solidFill>
                <a:effectLst/>
                <a:uLnTx/>
                <a:uFillTx/>
                <a:latin typeface="Times New Roman" pitchFamily="18" charset="0"/>
                <a:cs typeface="Times New Roman" pitchFamily="18" charset="0"/>
              </a:rPr>
              <a:t>công</a:t>
            </a:r>
            <a:r>
              <a:rPr kumimoji="0" lang="en-US" sz="4400" b="1" i="0" u="none" strike="noStrike" kern="1200" cap="none" spc="0" normalizeH="0" noProof="0" dirty="0">
                <a:ln>
                  <a:noFill/>
                </a:ln>
                <a:solidFill>
                  <a:srgbClr val="7030A0"/>
                </a:solidFill>
                <a:effectLst/>
                <a:uLnTx/>
                <a:uFillTx/>
                <a:latin typeface="Times New Roman" pitchFamily="18" charset="0"/>
                <a:cs typeface="Times New Roman" pitchFamily="18" charset="0"/>
              </a:rPr>
              <a:t> …</a:t>
            </a:r>
            <a:r>
              <a:rPr kumimoji="0" lang="en-US" sz="4400" b="1" i="0" u="none" strike="noStrike" kern="1200" cap="none" spc="0" normalizeH="0" noProof="0" dirty="0" err="1">
                <a:ln>
                  <a:noFill/>
                </a:ln>
                <a:solidFill>
                  <a:srgbClr val="7030A0"/>
                </a:solidFill>
                <a:effectLst/>
                <a:uLnTx/>
                <a:uFillTx/>
                <a:latin typeface="Times New Roman" pitchFamily="18" charset="0"/>
                <a:cs typeface="Times New Roman" pitchFamily="18" charset="0"/>
              </a:rPr>
              <a:t>úng</a:t>
            </a:r>
            <a:r>
              <a:rPr kumimoji="0" lang="en-US" sz="4400" b="1" i="0" u="none" strike="noStrike" kern="1200" cap="none" spc="0" normalizeH="0" noProof="0" dirty="0">
                <a:ln>
                  <a:noFill/>
                </a:ln>
                <a:solidFill>
                  <a:srgbClr val="7030A0"/>
                </a:solidFill>
                <a:effectLst/>
                <a:uLnTx/>
                <a:uFillTx/>
                <a:latin typeface="Times New Roman" pitchFamily="18" charset="0"/>
                <a:cs typeface="Times New Roman" pitchFamily="18" charset="0"/>
              </a:rPr>
              <a:t>, </a:t>
            </a:r>
            <a:r>
              <a:rPr lang="en-US" sz="4400" b="1" dirty="0">
                <a:solidFill>
                  <a:srgbClr val="7030A0"/>
                </a:solidFill>
                <a:latin typeface="Times New Roman" pitchFamily="18" charset="0"/>
                <a:cs typeface="Times New Roman" pitchFamily="18" charset="0"/>
              </a:rPr>
              <a:t>…</a:t>
            </a:r>
            <a:r>
              <a:rPr lang="en-US" sz="4400" b="1" dirty="0" err="1">
                <a:solidFill>
                  <a:srgbClr val="7030A0"/>
                </a:solidFill>
                <a:latin typeface="Times New Roman" pitchFamily="18" charset="0"/>
                <a:cs typeface="Times New Roman" pitchFamily="18" charset="0"/>
              </a:rPr>
              <a:t>úng</a:t>
            </a:r>
            <a:r>
              <a:rPr lang="en-US" sz="4400" b="1" dirty="0">
                <a:solidFill>
                  <a:srgbClr val="7030A0"/>
                </a:solidFill>
                <a:latin typeface="Times New Roman" pitchFamily="18" charset="0"/>
                <a:cs typeface="Times New Roman" pitchFamily="18" charset="0"/>
              </a:rPr>
              <a:t> </a:t>
            </a:r>
            <a:r>
              <a:rPr lang="en-US" sz="4400" b="1" dirty="0" err="1">
                <a:solidFill>
                  <a:srgbClr val="7030A0"/>
                </a:solidFill>
                <a:latin typeface="Times New Roman" pitchFamily="18" charset="0"/>
                <a:cs typeface="Times New Roman" pitchFamily="18" charset="0"/>
              </a:rPr>
              <a:t>thưởng</a:t>
            </a:r>
            <a:r>
              <a:rPr kumimoji="0" lang="en-US" sz="4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rPr>
              <a:t>.</a:t>
            </a:r>
            <a:endParaRPr kumimoji="0" lang="vi-VN" sz="4400" b="1" i="0" u="none" strike="noStrike" kern="1200" cap="none" spc="0" normalizeH="0" baseline="0" noProof="0" dirty="0">
              <a:ln>
                <a:noFill/>
              </a:ln>
              <a:solidFill>
                <a:srgbClr val="7030A0"/>
              </a:solidFill>
              <a:effectLst/>
              <a:uLnTx/>
              <a:uFillTx/>
              <a:latin typeface="Times New Roman" pitchFamily="18" charset="0"/>
              <a:cs typeface="Times New Roman" pitchFamily="18" charset="0"/>
            </a:endParaRPr>
          </a:p>
          <a:p>
            <a:pPr marL="0" marR="0" lvl="0" indent="0" algn="ctr" defTabSz="792080" rtl="0" eaLnBrk="1" fontAlgn="auto" latinLnBrk="0" hangingPunct="1">
              <a:lnSpc>
                <a:spcPct val="100000"/>
              </a:lnSpc>
              <a:spcBef>
                <a:spcPts val="0"/>
              </a:spcBef>
              <a:spcAft>
                <a:spcPts val="0"/>
              </a:spcAft>
              <a:buClrTx/>
              <a:buSzTx/>
              <a:buFontTx/>
              <a:buNone/>
              <a:tabLst/>
              <a:defRPr/>
            </a:pPr>
            <a:endParaRPr kumimoji="0" lang="en-US" sz="4800" b="1" i="0" u="none" strike="noStrike" kern="1200" cap="none" spc="0" normalizeH="0" baseline="0" noProof="0" dirty="0">
              <a:ln>
                <a:noFill/>
              </a:ln>
              <a:solidFill>
                <a:srgbClr val="FF0000"/>
              </a:solidFill>
              <a:effectLst/>
              <a:uLnTx/>
              <a:uFillTx/>
              <a:latin typeface="Times New Roman" pitchFamily="18" charset="0"/>
              <a:ea typeface="+mn-ea"/>
              <a:cs typeface="Times New Roman" pitchFamily="18" charset="0"/>
            </a:endParaRPr>
          </a:p>
        </p:txBody>
      </p:sp>
      <p:sp>
        <p:nvSpPr>
          <p:cNvPr id="6" name="Snip Diagonal Corner Rectangle 5"/>
          <p:cNvSpPr/>
          <p:nvPr/>
        </p:nvSpPr>
        <p:spPr>
          <a:xfrm>
            <a:off x="119270" y="3167270"/>
            <a:ext cx="4476293" cy="2955234"/>
          </a:xfrm>
          <a:prstGeom prst="snip2DiagRect">
            <a:avLst>
              <a:gd name="adj1" fmla="val 0"/>
              <a:gd name="adj2" fmla="val 39309"/>
            </a:avLst>
          </a:prstGeom>
          <a:solidFill>
            <a:srgbClr val="FFFF00"/>
          </a:solidFill>
          <a:ln w="57150">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lIns="77382" tIns="38690" rIns="77382" bIns="38690" rtlCol="0" anchor="ctr"/>
          <a:lstStyle/>
          <a:p>
            <a:pPr marL="0" marR="0" lvl="0" indent="0" algn="ctr" defTabSz="913877"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a:p>
            <a:pPr marL="0" marR="0" lvl="0" indent="0" algn="ctr" defTabSz="913877"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Đáp</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án</a:t>
            </a:r>
            <a:r>
              <a:rPr kumimoji="0" lang="en-US" sz="40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p>
          <a:p>
            <a:pPr lvl="0" algn="ctr" defTabSz="792080">
              <a:defRPr/>
            </a:pPr>
            <a:r>
              <a:rPr lang="en-US" sz="3600" b="1" dirty="0" err="1">
                <a:solidFill>
                  <a:srgbClr val="7030A0"/>
                </a:solidFill>
                <a:latin typeface="Times New Roman" pitchFamily="18" charset="0"/>
                <a:cs typeface="Times New Roman" pitchFamily="18" charset="0"/>
              </a:rPr>
              <a:t>chiến</a:t>
            </a:r>
            <a:r>
              <a:rPr lang="en-US" sz="3600" b="1" dirty="0">
                <a:solidFill>
                  <a:srgbClr val="7030A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t>
            </a:r>
            <a:r>
              <a:rPr lang="en-US" sz="3600" b="1" dirty="0" err="1">
                <a:solidFill>
                  <a:srgbClr val="7030A0"/>
                </a:solidFill>
                <a:latin typeface="Times New Roman" pitchFamily="18" charset="0"/>
                <a:cs typeface="Times New Roman" pitchFamily="18" charset="0"/>
              </a:rPr>
              <a:t>anh</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cây</a:t>
            </a:r>
            <a:r>
              <a:rPr lang="en-US" sz="3600" b="1" dirty="0">
                <a:solidFill>
                  <a:srgbClr val="7030A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a:t>
            </a:r>
            <a:r>
              <a:rPr lang="en-US" sz="3600" b="1" dirty="0" err="1">
                <a:solidFill>
                  <a:srgbClr val="7030A0"/>
                </a:solidFill>
                <a:latin typeface="Times New Roman" pitchFamily="18" charset="0"/>
                <a:cs typeface="Times New Roman" pitchFamily="18" charset="0"/>
              </a:rPr>
              <a:t>anh</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công</a:t>
            </a:r>
            <a:r>
              <a:rPr lang="en-US" sz="3600" b="1" dirty="0">
                <a:solidFill>
                  <a:srgbClr val="7030A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ch</a:t>
            </a:r>
            <a:r>
              <a:rPr lang="en-US" sz="3600" b="1" dirty="0" err="1">
                <a:solidFill>
                  <a:srgbClr val="7030A0"/>
                </a:solidFill>
                <a:latin typeface="Times New Roman" pitchFamily="18" charset="0"/>
                <a:cs typeface="Times New Roman" pitchFamily="18" charset="0"/>
              </a:rPr>
              <a:t>úng</a:t>
            </a:r>
            <a:r>
              <a:rPr lang="en-US" sz="3600" b="1" dirty="0">
                <a:solidFill>
                  <a:srgbClr val="7030A0"/>
                </a:solidFill>
                <a:latin typeface="Times New Roman" pitchFamily="18" charset="0"/>
                <a:cs typeface="Times New Roman" pitchFamily="18" charset="0"/>
              </a:rPr>
              <a:t>, </a:t>
            </a:r>
            <a:r>
              <a:rPr lang="en-US" sz="3600" b="1" dirty="0" err="1">
                <a:solidFill>
                  <a:srgbClr val="FF0000"/>
                </a:solidFill>
                <a:latin typeface="Times New Roman" pitchFamily="18" charset="0"/>
                <a:cs typeface="Times New Roman" pitchFamily="18" charset="0"/>
              </a:rPr>
              <a:t>tr</a:t>
            </a:r>
            <a:r>
              <a:rPr lang="en-US" sz="3600" b="1" dirty="0" err="1">
                <a:solidFill>
                  <a:srgbClr val="7030A0"/>
                </a:solidFill>
                <a:latin typeface="Times New Roman" pitchFamily="18" charset="0"/>
                <a:cs typeface="Times New Roman" pitchFamily="18" charset="0"/>
              </a:rPr>
              <a:t>úng</a:t>
            </a:r>
            <a:r>
              <a:rPr lang="en-US" sz="3600" b="1" dirty="0">
                <a:solidFill>
                  <a:srgbClr val="7030A0"/>
                </a:solidFill>
                <a:latin typeface="Times New Roman" pitchFamily="18" charset="0"/>
                <a:cs typeface="Times New Roman" pitchFamily="18" charset="0"/>
              </a:rPr>
              <a:t> </a:t>
            </a:r>
            <a:r>
              <a:rPr lang="en-US" sz="3600" b="1" dirty="0" err="1">
                <a:solidFill>
                  <a:srgbClr val="7030A0"/>
                </a:solidFill>
                <a:latin typeface="Times New Roman" pitchFamily="18" charset="0"/>
                <a:cs typeface="Times New Roman" pitchFamily="18" charset="0"/>
              </a:rPr>
              <a:t>thưởng</a:t>
            </a:r>
            <a:r>
              <a:rPr lang="en-US" sz="3600" b="1" dirty="0">
                <a:solidFill>
                  <a:srgbClr val="7030A0"/>
                </a:solidFill>
                <a:latin typeface="Times New Roman" pitchFamily="18" charset="0"/>
                <a:cs typeface="Times New Roman" pitchFamily="18" charset="0"/>
              </a:rPr>
              <a:t>.</a:t>
            </a:r>
            <a:endParaRPr lang="vi-VN" sz="3600" b="1" dirty="0">
              <a:solidFill>
                <a:srgbClr val="7030A0"/>
              </a:solidFill>
              <a:latin typeface="Times New Roman" pitchFamily="18" charset="0"/>
              <a:cs typeface="Times New Roman" pitchFamily="18" charset="0"/>
            </a:endParaRPr>
          </a:p>
          <a:p>
            <a:pPr marL="0" marR="0" lvl="0" indent="0" algn="ctr" defTabSz="913877" rtl="0" eaLnBrk="1" fontAlgn="auto" latinLnBrk="0" hangingPunct="1">
              <a:lnSpc>
                <a:spcPct val="100000"/>
              </a:lnSpc>
              <a:spcBef>
                <a:spcPts val="0"/>
              </a:spcBef>
              <a:spcAft>
                <a:spcPts val="0"/>
              </a:spcAft>
              <a:buClrTx/>
              <a:buSzTx/>
              <a:buFontTx/>
              <a:buNone/>
              <a:tabLst/>
              <a:defRPr/>
            </a:pPr>
            <a:endParaRPr kumimoji="0" lang="vi-VN" sz="54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endParaRPr>
          </a:p>
        </p:txBody>
      </p:sp>
      <p:pic>
        <p:nvPicPr>
          <p:cNvPr id="2" name="Tieng-vo-tay">
            <a:hlinkClick r:id="" action="ppaction://media"/>
          </p:cNvPr>
          <p:cNvPicPr>
            <a:picLocks noChangeAspect="1"/>
          </p:cNvPicPr>
          <p:nvPr>
            <a:audioFile r:link="rId1"/>
            <p:extLst>
              <p:ext uri="{DAA4B4D4-6D71-4841-9C94-3DE7FCFB9230}">
                <p14:media xmlns:p14="http://schemas.microsoft.com/office/powerpoint/2010/main" r:embed="rId2">
                  <p14:trim end="3918.5"/>
                </p14:media>
              </p:ext>
            </p:extLst>
          </p:nvPr>
        </p:nvPicPr>
        <p:blipFill>
          <a:blip r:embed="rId6"/>
          <a:stretch>
            <a:fillRect/>
          </a:stretch>
        </p:blipFill>
        <p:spPr>
          <a:xfrm>
            <a:off x="351927" y="6262461"/>
            <a:ext cx="469236" cy="595539"/>
          </a:xfrm>
          <a:prstGeom prst="rect">
            <a:avLst/>
          </a:prstGeom>
        </p:spPr>
      </p:pic>
      <p:sp>
        <p:nvSpPr>
          <p:cNvPr id="8"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spTree>
    <p:extLst>
      <p:ext uri="{BB962C8B-B14F-4D97-AF65-F5344CB8AC3E}">
        <p14:creationId xmlns:p14="http://schemas.microsoft.com/office/powerpoint/2010/main" val="20739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subTnLst>
                                    <p:audio>
                                      <p:cMediaNode vol="70000">
                                        <p:cTn display="0" masterRel="sameClick">
                                          <p:stCondLst>
                                            <p:cond evt="begin" delay="0">
                                              <p:tn val="5"/>
                                            </p:cond>
                                          </p:stCondLst>
                                          <p:endCondLst>
                                            <p:cond evt="onStopAudio" delay="0">
                                              <p:tgtEl>
                                                <p:sldTgt/>
                                              </p:tgtEl>
                                            </p:cond>
                                          </p:endCondLst>
                                        </p:cTn>
                                        <p:tgtEl>
                                          <p:sndTgt r:embed="rId4" name="arrow.wav"/>
                                        </p:tgtEl>
                                      </p:cMediaNode>
                                    </p:audio>
                                  </p:subTnLst>
                                </p:cTn>
                              </p:par>
                              <p:par>
                                <p:cTn id="8" presetID="1" presetClass="mediacall" presetSubtype="0" fill="hold" nodeType="withEffect">
                                  <p:stCondLst>
                                    <p:cond delay="0"/>
                                  </p:stCondLst>
                                  <p:childTnLst>
                                    <p:cmd type="call" cmd="playFrom(0.0)">
                                      <p:cBhvr>
                                        <p:cTn id="9" dur="13743" fill="hold"/>
                                        <p:tgtEl>
                                          <p:spTgt spid="2"/>
                                        </p:tgtEl>
                                      </p:cBhvr>
                                    </p:cmd>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5" fill="hold" display="0">
                  <p:stCondLst>
                    <p:cond delay="indefinite"/>
                  </p:stCondLst>
                  <p:endCondLst>
                    <p:cond evt="onStopAudio" delay="0">
                      <p:tgtEl>
                        <p:sldTgt/>
                      </p:tgtEl>
                    </p:cond>
                  </p:endCondLst>
                </p:cTn>
                <p:tgtEl>
                  <p:spTgt spid="2"/>
                </p:tgtEl>
              </p:cMediaNode>
            </p:audio>
          </p:childTnLst>
        </p:cTn>
      </p:par>
    </p:tnLst>
    <p:bldLst>
      <p:bldP spid="4" grpId="0" animBg="1"/>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903" y="152400"/>
            <a:ext cx="9012332" cy="3170099"/>
          </a:xfrm>
          <a:prstGeom prst="rect">
            <a:avLst/>
          </a:prstGeom>
          <a:solidFill>
            <a:srgbClr val="00FF00"/>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Thứ</a:t>
            </a:r>
            <a:r>
              <a:rPr kumimoji="0" lang="en-US" sz="4000" b="1" i="0" u="none" strike="noStrike" kern="1200" cap="none" spc="0" normalizeH="0" baseline="0" noProof="0" dirty="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a:t>
            </a:r>
            <a:r>
              <a:rPr lang="vi-VN" sz="4000" b="1" dirty="0">
                <a:solidFill>
                  <a:srgbClr val="7030A0"/>
                </a:solidFill>
                <a:effectLst>
                  <a:outerShdw blurRad="31750" dist="25400" dir="5400000" algn="tl" rotWithShape="0">
                    <a:srgbClr val="000000">
                      <a:alpha val="25000"/>
                    </a:srgbClr>
                  </a:outerShdw>
                </a:effectLst>
                <a:latin typeface="Bahnschrift Light" pitchFamily="34" charset="0"/>
              </a:rPr>
              <a:t>b</a:t>
            </a:r>
            <a:r>
              <a:rPr kumimoji="0" lang="vi-VN" sz="40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a</a:t>
            </a:r>
            <a:r>
              <a:rPr kumimoji="0" lang="en-US" sz="4000" b="1" i="0" u="none" strike="noStrike" kern="1200" cap="none" spc="0" normalizeH="0" baseline="0" noProof="0" dirty="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a:t>
            </a:r>
            <a:r>
              <a:rPr kumimoji="0" lang="en-US" sz="4000" b="1" i="0" u="none" strike="noStrike" kern="1200" cap="none" spc="0" normalizeH="0" baseline="0" noProof="0" dirty="0" err="1">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ngày</a:t>
            </a:r>
            <a:r>
              <a:rPr kumimoji="0" lang="en-US" sz="4000" b="1" i="0" u="none" strike="noStrike" kern="1200" cap="none" spc="0" normalizeH="0" baseline="0" noProof="0" dirty="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a:t>
            </a:r>
            <a:r>
              <a:rPr lang="en-US" sz="4000" b="1" dirty="0" smtClean="0">
                <a:solidFill>
                  <a:srgbClr val="7030A0"/>
                </a:solidFill>
                <a:effectLst>
                  <a:outerShdw blurRad="31750" dist="25400" dir="5400000" algn="tl" rotWithShape="0">
                    <a:srgbClr val="000000">
                      <a:alpha val="25000"/>
                    </a:srgbClr>
                  </a:outerShdw>
                </a:effectLst>
                <a:latin typeface="Bahnschrift Light" pitchFamily="34" charset="0"/>
              </a:rPr>
              <a:t>21</a:t>
            </a:r>
            <a:r>
              <a:rPr kumimoji="0" lang="en-US" sz="40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a:t>
            </a:r>
            <a:r>
              <a:rPr kumimoji="0" lang="en-US" sz="4000" b="1" i="0" u="none" strike="noStrike" kern="1200" cap="none" spc="0" normalizeH="0" baseline="0" noProof="0" dirty="0" err="1">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tháng</a:t>
            </a:r>
            <a:r>
              <a:rPr kumimoji="0" lang="en-US" sz="4000" b="1" i="0" u="none" strike="noStrike" kern="1200" cap="none" spc="0" normalizeH="0" baseline="0" noProof="0" dirty="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a:t>
            </a:r>
            <a:r>
              <a:rPr kumimoji="0" lang="vi-VN" sz="40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1</a:t>
            </a:r>
            <a:r>
              <a:rPr lang="vi-VN" sz="4000" b="1" dirty="0">
                <a:solidFill>
                  <a:srgbClr val="7030A0"/>
                </a:solidFill>
                <a:effectLst>
                  <a:outerShdw blurRad="31750" dist="25400" dir="5400000" algn="tl" rotWithShape="0">
                    <a:srgbClr val="000000">
                      <a:alpha val="25000"/>
                    </a:srgbClr>
                  </a:outerShdw>
                </a:effectLst>
                <a:latin typeface="Bahnschrift Light" pitchFamily="34" charset="0"/>
              </a:rPr>
              <a:t>2</a:t>
            </a:r>
            <a:r>
              <a:rPr kumimoji="0" lang="en-US" sz="4000" b="1" i="0" u="none" strike="noStrike" kern="1200" cap="none" spc="0" normalizeH="0" baseline="0" noProof="0" dirty="0" smtClean="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a:t>
            </a:r>
            <a:r>
              <a:rPr kumimoji="0" lang="en-US" sz="4000" b="1" i="0" u="none" strike="noStrike" kern="1200" cap="none" spc="0" normalizeH="0" baseline="0" noProof="0" dirty="0" err="1">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năm</a:t>
            </a:r>
            <a:r>
              <a:rPr kumimoji="0" lang="en-US" sz="4000" b="1" i="0" u="none" strike="noStrike" kern="1200" cap="none" spc="0" normalizeH="0" baseline="0" noProof="0" dirty="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2021</a:t>
            </a:r>
            <a:br>
              <a:rPr kumimoji="0" lang="en-US" sz="4000" b="1" i="0" u="none" strike="noStrike" kern="1200" cap="none" spc="0" normalizeH="0" baseline="0" noProof="0" dirty="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br>
            <a:r>
              <a:rPr kumimoji="0" lang="en-US" sz="4000" b="1" i="0" u="sng" strike="noStrike" kern="1200" cap="none" spc="0" normalizeH="0" baseline="0" noProof="0" dirty="0" err="1" smtClean="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Chính</a:t>
            </a:r>
            <a:r>
              <a:rPr kumimoji="0" lang="en-US" sz="4000" b="1" i="0" u="sng" strike="noStrike" kern="1200" cap="none" spc="0" normalizeH="0" noProof="0" dirty="0" smtClean="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 </a:t>
            </a:r>
            <a:r>
              <a:rPr kumimoji="0" lang="en-US" sz="4000" b="1" i="0" u="sng" strike="noStrike" kern="1200" cap="none" spc="0" normalizeH="0" noProof="0" dirty="0" err="1" smtClean="0">
                <a:ln>
                  <a:noFill/>
                </a:ln>
                <a:solidFill>
                  <a:srgbClr val="7030A0"/>
                </a:solidFill>
                <a:effectLst>
                  <a:outerShdw blurRad="31750" dist="25400" dir="5400000" algn="tl" rotWithShape="0">
                    <a:srgbClr val="000000">
                      <a:alpha val="25000"/>
                    </a:srgbClr>
                  </a:outerShdw>
                </a:effectLst>
                <a:uLnTx/>
                <a:uFillTx/>
                <a:latin typeface="Bahnschrift Light" pitchFamily="34" charset="0"/>
              </a:rPr>
              <a:t>tả</a:t>
            </a:r>
            <a:endParaRPr kumimoji="0" lang="vi-VN" sz="4000" b="1" i="0" u="none" strike="noStrike" kern="1200" cap="none" spc="0" normalizeH="0" baseline="0" noProof="0" dirty="0">
              <a:ln>
                <a:noFill/>
              </a:ln>
              <a:solidFill>
                <a:srgbClr val="7030A0"/>
              </a:solidFill>
              <a:effectLst>
                <a:outerShdw blurRad="31750" dist="25400" dir="5400000" algn="tl" rotWithShape="0">
                  <a:srgbClr val="000000">
                    <a:alpha val="25000"/>
                  </a:srgbClr>
                </a:outerShdw>
              </a:effectLst>
              <a:uLnTx/>
              <a:uFillTx/>
              <a:latin typeface="Bahnschrift Light" pitchFamily="34" charset="0"/>
            </a:endParaRPr>
          </a:p>
          <a:p>
            <a:pPr lvl="0" algn="ctr">
              <a:defRPr/>
            </a:pPr>
            <a:r>
              <a:rPr lang="en-US" sz="4000" b="1" dirty="0" err="1">
                <a:solidFill>
                  <a:srgbClr val="FF0000"/>
                </a:solidFill>
                <a:effectLst>
                  <a:outerShdw blurRad="31750" dist="25400" dir="5400000" algn="tl" rotWithShape="0">
                    <a:srgbClr val="000000">
                      <a:alpha val="25000"/>
                    </a:srgbClr>
                  </a:outerShdw>
                </a:effectLst>
                <a:latin typeface="HP001 4 hàng" pitchFamily="34" charset="0"/>
              </a:rPr>
              <a:t>Chuỗi</a:t>
            </a:r>
            <a:r>
              <a:rPr lang="en-US" sz="4000" b="1" dirty="0">
                <a:solidFill>
                  <a:srgbClr val="FF0000"/>
                </a:solidFill>
                <a:effectLst>
                  <a:outerShdw blurRad="31750" dist="25400" dir="5400000" algn="tl" rotWithShape="0">
                    <a:srgbClr val="000000">
                      <a:alpha val="25000"/>
                    </a:srgbClr>
                  </a:outerShdw>
                </a:effectLst>
                <a:latin typeface="HP001 4 hàng" pitchFamily="34" charset="0"/>
              </a:rPr>
              <a:t> </a:t>
            </a:r>
            <a:r>
              <a:rPr lang="en-US" sz="4000" b="1" dirty="0" err="1">
                <a:solidFill>
                  <a:srgbClr val="FF0000"/>
                </a:solidFill>
                <a:effectLst>
                  <a:outerShdw blurRad="31750" dist="25400" dir="5400000" algn="tl" rotWithShape="0">
                    <a:srgbClr val="000000">
                      <a:alpha val="25000"/>
                    </a:srgbClr>
                  </a:outerShdw>
                </a:effectLst>
                <a:latin typeface="HP001 4 hàng" pitchFamily="34" charset="0"/>
              </a:rPr>
              <a:t>ngọc</a:t>
            </a:r>
            <a:r>
              <a:rPr lang="en-US" sz="4000" b="1" dirty="0">
                <a:solidFill>
                  <a:srgbClr val="FF0000"/>
                </a:solidFill>
                <a:effectLst>
                  <a:outerShdw blurRad="31750" dist="25400" dir="5400000" algn="tl" rotWithShape="0">
                    <a:srgbClr val="000000">
                      <a:alpha val="25000"/>
                    </a:srgbClr>
                  </a:outerShdw>
                </a:effectLst>
                <a:latin typeface="HP001 4 hàng" pitchFamily="34" charset="0"/>
              </a:rPr>
              <a:t> </a:t>
            </a:r>
            <a:r>
              <a:rPr lang="en-US" sz="4000" b="1" dirty="0" smtClean="0">
                <a:solidFill>
                  <a:srgbClr val="FF0000"/>
                </a:solidFill>
                <a:effectLst>
                  <a:outerShdw blurRad="31750" dist="25400" dir="5400000" algn="tl" rotWithShape="0">
                    <a:srgbClr val="000000">
                      <a:alpha val="25000"/>
                    </a:srgbClr>
                  </a:outerShdw>
                </a:effectLst>
                <a:latin typeface="HP001 4 hàng" pitchFamily="34" charset="0"/>
              </a:rPr>
              <a:t>lam</a:t>
            </a:r>
          </a:p>
          <a:p>
            <a:pPr algn="ctr">
              <a:defRPr/>
            </a:pPr>
            <a:r>
              <a:rPr lang="en-US" altLang="en-US" sz="4000" b="1" dirty="0" err="1">
                <a:solidFill>
                  <a:srgbClr val="FF0000"/>
                </a:solidFill>
                <a:latin typeface="HP001 4 hàng" panose="020B0603050302020204" pitchFamily="34" charset="0"/>
                <a:cs typeface="Times New Roman" panose="02020603050405020304" pitchFamily="18" charset="0"/>
              </a:rPr>
              <a:t>Buôn</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Chư</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Lênh</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đón</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cô</a:t>
            </a:r>
            <a:r>
              <a:rPr lang="en-US" altLang="en-US" sz="4000" b="1" dirty="0">
                <a:solidFill>
                  <a:srgbClr val="FF0000"/>
                </a:solidFill>
                <a:latin typeface="HP001 4 hàng" panose="020B0603050302020204" pitchFamily="34" charset="0"/>
                <a:cs typeface="Times New Roman" panose="02020603050405020304" pitchFamily="18" charset="0"/>
              </a:rPr>
              <a:t> </a:t>
            </a:r>
            <a:r>
              <a:rPr lang="en-US" altLang="en-US" sz="4000" b="1" dirty="0" err="1">
                <a:solidFill>
                  <a:srgbClr val="FF0000"/>
                </a:solidFill>
                <a:latin typeface="HP001 4 hàng" panose="020B0603050302020204" pitchFamily="34" charset="0"/>
                <a:cs typeface="Times New Roman" panose="02020603050405020304" pitchFamily="18" charset="0"/>
              </a:rPr>
              <a:t>giáo</a:t>
            </a:r>
            <a:endParaRPr lang="en-US" altLang="en-US" sz="4000" b="1" dirty="0">
              <a:solidFill>
                <a:srgbClr val="FF0000"/>
              </a:solidFill>
              <a:latin typeface="HP001 4 hàng" panose="020B0603050302020204" pitchFamily="34" charset="0"/>
              <a:cs typeface="Times New Roman" panose="02020603050405020304" pitchFamily="18" charset="0"/>
            </a:endParaRPr>
          </a:p>
          <a:p>
            <a:pPr lvl="0" algn="ctr">
              <a:defRPr/>
            </a:pPr>
            <a:endParaRPr lang="en-US" sz="4000" dirty="0">
              <a:solidFill>
                <a:srgbClr val="FF0000"/>
              </a:solidFill>
              <a:latin typeface="HP001 4 hàng" pitchFamily="34" charset="0"/>
            </a:endParaRPr>
          </a:p>
        </p:txBody>
      </p:sp>
      <p:pic>
        <p:nvPicPr>
          <p:cNvPr id="7" name="图片 5">
            <a:extLst>
              <a:ext uri="{FF2B5EF4-FFF2-40B4-BE49-F238E27FC236}">
                <a16:creationId xmlns="" xmlns:a16="http://schemas.microsoft.com/office/drawing/2014/main" id="{374EF133-D51B-467E-A006-71789801CD0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 y="3535501"/>
            <a:ext cx="2659651" cy="3209787"/>
          </a:xfrm>
          <a:prstGeom prst="rect">
            <a:avLst/>
          </a:prstGeom>
        </p:spPr>
      </p:pic>
      <p:pic>
        <p:nvPicPr>
          <p:cNvPr id="8" name="Picture 1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51374" y="4267200"/>
            <a:ext cx="2106873" cy="25396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8" descr="red_mushroom_hb"/>
          <p:cNvPicPr>
            <a:picLocks noChangeAspect="1" noChangeArrowheads="1" noCrop="1"/>
          </p:cNvPicPr>
          <p:nvPr/>
        </p:nvPicPr>
        <p:blipFill>
          <a:blip r:embed="rId4"/>
          <a:srcRect/>
          <a:stretch>
            <a:fillRect/>
          </a:stretch>
        </p:blipFill>
        <p:spPr bwMode="auto">
          <a:xfrm>
            <a:off x="5141846" y="5364121"/>
            <a:ext cx="1873305" cy="1477058"/>
          </a:xfrm>
          <a:prstGeom prst="rect">
            <a:avLst/>
          </a:prstGeom>
          <a:noFill/>
          <a:ln w="9525">
            <a:noFill/>
            <a:miter lim="800000"/>
            <a:headEnd/>
            <a:tailEnd/>
          </a:ln>
        </p:spPr>
      </p:pic>
      <p:sp>
        <p:nvSpPr>
          <p:cNvPr id="10"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1" name="Picture 2">
            <a:extLst>
              <a:ext uri="{FF2B5EF4-FFF2-40B4-BE49-F238E27FC236}">
                <a16:creationId xmlns="" xmlns:a16="http://schemas.microsoft.com/office/drawing/2014/main" id="{C02D33B0-E17B-432D-BD08-7A2DD3C16B2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504662" y="4727827"/>
            <a:ext cx="2968486" cy="161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5214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par>
                                <p:cTn id="8" presetID="2" presetClass="entr" presetSubtype="8"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0-#ppt_w/2"/>
                                          </p:val>
                                        </p:tav>
                                        <p:tav tm="100000">
                                          <p:val>
                                            <p:strVal val="#ppt_x"/>
                                          </p:val>
                                        </p:tav>
                                      </p:tavLst>
                                    </p:anim>
                                    <p:anim calcmode="lin" valueType="num">
                                      <p:cBhvr additive="base">
                                        <p:cTn id="11"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descr="hinhnen_9"/>
          <p:cNvPicPr>
            <a:picLocks noChangeAspect="1" noChangeArrowheads="1"/>
          </p:cNvPicPr>
          <p:nvPr/>
        </p:nvPicPr>
        <p:blipFill>
          <a:blip r:embed="rId2"/>
          <a:srcRect/>
          <a:stretch>
            <a:fillRect/>
          </a:stretch>
        </p:blipFill>
        <p:spPr bwMode="auto">
          <a:xfrm>
            <a:off x="-152400" y="-27192"/>
            <a:ext cx="9753600" cy="6853237"/>
          </a:xfrm>
          <a:prstGeom prst="rect">
            <a:avLst/>
          </a:prstGeom>
          <a:noFill/>
          <a:ln w="9525">
            <a:noFill/>
            <a:miter lim="800000"/>
            <a:headEnd/>
            <a:tailEnd/>
          </a:ln>
        </p:spPr>
      </p:pic>
      <p:sp>
        <p:nvSpPr>
          <p:cNvPr id="5" name="WordArt 8"/>
          <p:cNvSpPr>
            <a:spLocks noChangeArrowheads="1" noChangeShapeType="1" noTextEdit="1"/>
          </p:cNvSpPr>
          <p:nvPr/>
        </p:nvSpPr>
        <p:spPr bwMode="auto">
          <a:xfrm>
            <a:off x="611188" y="457200"/>
            <a:ext cx="7705725" cy="6096000"/>
          </a:xfrm>
          <a:prstGeom prst="rect">
            <a:avLst/>
          </a:prstGeom>
        </p:spPr>
        <p:txBody>
          <a:bodyPr wrap="none" fromWordArt="1">
            <a:prstTxWarp prst="textCascadeUp">
              <a:avLst>
                <a:gd name="adj" fmla="val 44444"/>
              </a:avLst>
            </a:prstTxWarp>
            <a:scene3d>
              <a:camera prst="legacyPerspectiveFront">
                <a:rot lat="20519985" lon="1080000" rev="0"/>
              </a:camera>
              <a:lightRig rig="legacyHarsh2" dir="b"/>
            </a:scene3d>
            <a:sp3d extrusionH="430200" prstMaterial="legacyMatte">
              <a:extrusionClr>
                <a:srgbClr val="FF6600"/>
              </a:extrusionClr>
            </a:sp3d>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3600" b="1" i="0" u="none" strike="noStrike" kern="10" cap="none" spc="0" normalizeH="0" baseline="0" noProof="0" dirty="0">
                <a:ln w="9525">
                  <a:round/>
                  <a:headEnd/>
                  <a:tailEnd/>
                </a:ln>
                <a:solidFill>
                  <a:srgbClr val="0000FF"/>
                </a:solidFill>
                <a:effectLst/>
                <a:uLnTx/>
                <a:uFillTx/>
                <a:latin typeface="Times New Roman"/>
                <a:ea typeface="+mn-ea"/>
                <a:cs typeface="Times New Roman"/>
              </a:rPr>
              <a:t>HOẠT ĐỘNG THỰC HÀNH</a:t>
            </a:r>
          </a:p>
        </p:txBody>
      </p:sp>
      <p:sp>
        <p:nvSpPr>
          <p:cNvPr id="7" name="Rectangle 6"/>
          <p:cNvSpPr>
            <a:spLocks noChangeArrowheads="1"/>
          </p:cNvSpPr>
          <p:nvPr/>
        </p:nvSpPr>
        <p:spPr bwMode="auto">
          <a:xfrm>
            <a:off x="-152399" y="17463"/>
            <a:ext cx="9640956"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9" name="Picture 8">
            <a:extLst>
              <a:ext uri="{FF2B5EF4-FFF2-40B4-BE49-F238E27FC236}">
                <a16:creationId xmlns="" xmlns:a16="http://schemas.microsoft.com/office/drawing/2014/main" id="{DA8F6E31-8323-459D-A603-BE74EACE7EF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16913" y="566572"/>
            <a:ext cx="1275891" cy="1994540"/>
          </a:xfrm>
          <a:prstGeom prst="rect">
            <a:avLst/>
          </a:prstGeom>
        </p:spPr>
      </p:pic>
      <p:pic>
        <p:nvPicPr>
          <p:cNvPr id="10" name="Picture 11" descr="Floral">
            <a:hlinkClick r:id="" action="ppaction://noaction"/>
            <a:extLst>
              <a:ext uri="{FF2B5EF4-FFF2-40B4-BE49-F238E27FC236}">
                <a16:creationId xmlns="" xmlns:a16="http://schemas.microsoft.com/office/drawing/2014/main" id="{BA8D9F0E-D50B-4EC4-A914-9DEA9FD0F025}"/>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flipH="1">
            <a:off x="-99258" y="49947"/>
            <a:ext cx="2216601" cy="2146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a:extLst>
              <a:ext uri="{FF2B5EF4-FFF2-40B4-BE49-F238E27FC236}">
                <a16:creationId xmlns="" xmlns:a16="http://schemas.microsoft.com/office/drawing/2014/main" id="{13B7763D-0188-4BC7-B719-5CED917783D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82319" y="4488222"/>
            <a:ext cx="3055382" cy="1600200"/>
          </a:xfrm>
          <a:prstGeom prst="rect">
            <a:avLst/>
          </a:prstGeom>
        </p:spPr>
      </p:pic>
      <p:pic>
        <p:nvPicPr>
          <p:cNvPr id="12" name="Picture 6" descr="Dove-02-june">
            <a:extLst>
              <a:ext uri="{FF2B5EF4-FFF2-40B4-BE49-F238E27FC236}">
                <a16:creationId xmlns="" xmlns:a16="http://schemas.microsoft.com/office/drawing/2014/main" id="{AD05A2C2-5725-41D0-81DB-84CFED9D64F1}"/>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2762937" y="629130"/>
            <a:ext cx="1703999" cy="902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6" descr="Dove-02-june">
            <a:extLst>
              <a:ext uri="{FF2B5EF4-FFF2-40B4-BE49-F238E27FC236}">
                <a16:creationId xmlns="" xmlns:a16="http://schemas.microsoft.com/office/drawing/2014/main" id="{23CB7168-B27B-4DFA-BDE7-CCA8269D5FCC}"/>
              </a:ext>
            </a:extLst>
          </p:cNvPr>
          <p:cNvPicPr>
            <a:picLocks noChangeAspect="1" noChangeArrowheads="1" noCrop="1"/>
          </p:cNvPicPr>
          <p:nvPr/>
        </p:nvPicPr>
        <p:blipFill>
          <a:blip r:embed="rId6">
            <a:extLst>
              <a:ext uri="{28A0092B-C50C-407E-A947-70E740481C1C}">
                <a14:useLocalDpi xmlns:a14="http://schemas.microsoft.com/office/drawing/2010/main" val="0"/>
              </a:ext>
            </a:extLst>
          </a:blip>
          <a:srcRect/>
          <a:stretch>
            <a:fillRect/>
          </a:stretch>
        </p:blipFill>
        <p:spPr bwMode="auto">
          <a:xfrm rot="257777">
            <a:off x="4086224" y="602549"/>
            <a:ext cx="1276350" cy="707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35" descr="tamtay11">
            <a:extLst>
              <a:ext uri="{FF2B5EF4-FFF2-40B4-BE49-F238E27FC236}">
                <a16:creationId xmlns="" xmlns:a16="http://schemas.microsoft.com/office/drawing/2014/main" id="{F4A78A05-8801-42F8-9968-A7F552F19B6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76313" y="4626315"/>
            <a:ext cx="2121675" cy="2124453"/>
          </a:xfrm>
          <a:prstGeom prst="rect">
            <a:avLst/>
          </a:prstGeom>
          <a:noFill/>
          <a:ln>
            <a:noFill/>
          </a:ln>
        </p:spPr>
      </p:pic>
      <p:pic>
        <p:nvPicPr>
          <p:cNvPr id="15" name="Picture 135" descr="tamtay11">
            <a:extLst>
              <a:ext uri="{FF2B5EF4-FFF2-40B4-BE49-F238E27FC236}">
                <a16:creationId xmlns="" xmlns:a16="http://schemas.microsoft.com/office/drawing/2014/main" id="{264CC97C-77B3-48B6-A310-3F775E57E9A5}"/>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4034" y="2387543"/>
            <a:ext cx="1203077" cy="1117657"/>
          </a:xfrm>
          <a:prstGeom prst="rect">
            <a:avLst/>
          </a:prstGeom>
          <a:noFill/>
          <a:ln>
            <a:noFill/>
          </a:ln>
        </p:spPr>
      </p:pic>
    </p:spTree>
    <p:extLst>
      <p:ext uri="{BB962C8B-B14F-4D97-AF65-F5344CB8AC3E}">
        <p14:creationId xmlns:p14="http://schemas.microsoft.com/office/powerpoint/2010/main" val="3663652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nodeType="clickEffect">
                                  <p:stCondLst>
                                    <p:cond delay="0"/>
                                  </p:stCondLst>
                                  <p:childTnLst>
                                    <p:animRot by="21600000">
                                      <p:cBhvr>
                                        <p:cTn id="6" dur="2000" fill="hold"/>
                                        <p:tgtEl>
                                          <p:spTgt spid="4"/>
                                        </p:tgtEl>
                                        <p:attrNameLst>
                                          <p:attrName>r</p:attrName>
                                        </p:attrNameLst>
                                      </p:cBhvr>
                                    </p:animRot>
                                  </p:childTnLst>
                                </p:cTn>
                              </p:par>
                              <p:par>
                                <p:cTn id="7" presetID="6" presetClass="entr" presetSubtype="16" fill="hold" nodeType="withEffect">
                                  <p:stCondLst>
                                    <p:cond delay="0"/>
                                  </p:stCondLst>
                                  <p:childTnLst>
                                    <p:set>
                                      <p:cBhvr>
                                        <p:cTn id="8" dur="1" fill="hold">
                                          <p:stCondLst>
                                            <p:cond delay="0"/>
                                          </p:stCondLst>
                                        </p:cTn>
                                        <p:tgtEl>
                                          <p:spTgt spid="11"/>
                                        </p:tgtEl>
                                        <p:attrNameLst>
                                          <p:attrName>style.visibility</p:attrName>
                                        </p:attrNameLst>
                                      </p:cBhvr>
                                      <p:to>
                                        <p:strVal val="visible"/>
                                      </p:to>
                                    </p:set>
                                    <p:animEffect transition="in" filter="circle(in)">
                                      <p:cBhvr>
                                        <p:cTn id="9" dur="2000"/>
                                        <p:tgtEl>
                                          <p:spTgt spid="11"/>
                                        </p:tgtEl>
                                      </p:cBhvr>
                                    </p:animEffect>
                                  </p:childTnLst>
                                </p:cTn>
                              </p:par>
                              <p:par>
                                <p:cTn id="10" presetID="0" presetClass="path" presetSubtype="0" accel="50000" decel="50000" fill="hold" nodeType="withEffect">
                                  <p:stCondLst>
                                    <p:cond delay="0"/>
                                  </p:stCondLst>
                                  <p:childTnLst>
                                    <p:animMotion origin="layout" path="M 0.00555 -0.0294 C 0.00382 -0.02917 0.00225 -0.02871 0.00208 -0.02524 C 0.00191 -0.02176 0.00486 -0.01227 0.00451 -0.00811 C 0.00416 -0.00394 0.00208 -0.00209 3.05556E-6 4.44444E-6 " pathEditMode="relative" rAng="0" ptsTypes="AAAA">
                                      <p:cBhvr>
                                        <p:cTn id="11" dur="3000" fill="hold"/>
                                        <p:tgtEl>
                                          <p:spTgt spid="12"/>
                                        </p:tgtEl>
                                        <p:attrNameLst>
                                          <p:attrName>ppt_x</p:attrName>
                                          <p:attrName>ppt_y</p:attrName>
                                        </p:attrNameLst>
                                      </p:cBhvr>
                                      <p:rCtr x="-278" y="1458"/>
                                    </p:animMotion>
                                  </p:childTnLst>
                                </p:cTn>
                              </p:par>
                              <p:par>
                                <p:cTn id="12" presetID="0" presetClass="path" presetSubtype="0" accel="50000" decel="50000" fill="hold" nodeType="withEffect">
                                  <p:stCondLst>
                                    <p:cond delay="0"/>
                                  </p:stCondLst>
                                  <p:childTnLst>
                                    <p:animMotion origin="layout" path="M -0.00503 -0.01829 C -0.00364 -0.01829 -0.00226 -0.01806 -0.00208 -0.01574 C -0.00191 -0.01343 -0.00469 -0.00764 -0.00434 -0.00509 C -0.00399 -0.00255 -0.00208 -0.00139 -1.38889E-6 1.11111E-6 " pathEditMode="relative" rAng="0" ptsTypes="AAAA">
                                      <p:cBhvr>
                                        <p:cTn id="13" dur="3000" fill="hold"/>
                                        <p:tgtEl>
                                          <p:spTgt spid="13"/>
                                        </p:tgtEl>
                                        <p:attrNameLst>
                                          <p:attrName>ppt_x</p:attrName>
                                          <p:attrName>ppt_y</p:attrName>
                                        </p:attrNameLst>
                                      </p:cBhvr>
                                      <p:rCtr x="243" y="903"/>
                                    </p:animMotion>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nodeType="clickEffect">
                                  <p:stCondLst>
                                    <p:cond delay="0"/>
                                  </p:stCondLst>
                                  <p:childTnLst>
                                    <p:animEffect transition="out" filter="circle(out)">
                                      <p:cBhvr>
                                        <p:cTn id="17" dur="2000"/>
                                        <p:tgtEl>
                                          <p:spTgt spid="14"/>
                                        </p:tgtEl>
                                      </p:cBhvr>
                                    </p:animEffect>
                                    <p:set>
                                      <p:cBhvr>
                                        <p:cTn id="18" dur="1" fill="hold">
                                          <p:stCondLst>
                                            <p:cond delay="1999"/>
                                          </p:stCondLst>
                                        </p:cTn>
                                        <p:tgtEl>
                                          <p:spTgt spid="14"/>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15"/>
                                        </p:tgtEl>
                                      </p:cBhvr>
                                    </p:animEffect>
                                    <p:set>
                                      <p:cBhvr>
                                        <p:cTn id="23" dur="1" fill="hold">
                                          <p:stCondLst>
                                            <p:cond delay="1999"/>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9774" y="-315387"/>
            <a:ext cx="8984226" cy="1569660"/>
          </a:xfrm>
          <a:prstGeom prst="rect">
            <a:avLst/>
          </a:prstGeom>
          <a:solidFill>
            <a:schemeClr val="bg2"/>
          </a:solid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HP001 4 hàng" pitchFamily="34" charset="0"/>
              </a:rPr>
              <a:t/>
            </a:r>
            <a:br>
              <a:rPr kumimoji="0" lang="en-US" sz="3200" b="1" i="0" u="none" strike="noStrike" kern="1200" cap="none" spc="0" normalizeH="0" baseline="0" noProof="0" dirty="0">
                <a:ln>
                  <a:noFill/>
                </a:ln>
                <a:solidFill>
                  <a:srgbClr val="002060"/>
                </a:solidFill>
                <a:effectLst>
                  <a:outerShdw blurRad="31750" dist="25400" dir="5400000" algn="tl" rotWithShape="0">
                    <a:srgbClr val="000000">
                      <a:alpha val="25000"/>
                    </a:srgbClr>
                  </a:outerShdw>
                </a:effectLst>
                <a:uLnTx/>
                <a:uFillTx/>
                <a:latin typeface="HP001 4 hàng" pitchFamily="34" charset="0"/>
              </a:rPr>
            </a:br>
            <a:r>
              <a:rPr kumimoji="0" lang="en-US" sz="3200" b="1" i="0" u="sng" strike="noStrike" kern="1200" cap="none" spc="0" normalizeH="0" baseline="0" noProof="0" dirty="0" err="1"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rPr>
              <a:t>Chính</a:t>
            </a:r>
            <a:r>
              <a:rPr kumimoji="0" lang="en-US" sz="3200" b="1" i="0" u="sng" strike="noStrike" kern="1200" cap="none" spc="0" normalizeH="0" noProof="0" dirty="0"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rPr>
              <a:t> </a:t>
            </a:r>
            <a:r>
              <a:rPr kumimoji="0" lang="en-US" sz="3200" b="1" i="0" u="sng" strike="noStrike" kern="1200" cap="none" spc="0" normalizeH="0" noProof="0" dirty="0" err="1"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rPr>
              <a:t>tả</a:t>
            </a:r>
            <a:endParaRPr kumimoji="0" lang="en-US" sz="3200" b="1" i="0" u="sng" strike="noStrike" kern="1200" cap="none" spc="0" normalizeH="0" noProof="0" dirty="0"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smtClean="0">
                <a:ln>
                  <a:noFill/>
                </a:ln>
                <a:solidFill>
                  <a:srgbClr val="FF0000"/>
                </a:solidFill>
                <a:effectLst>
                  <a:outerShdw blurRad="31750" dist="25400" dir="5400000" algn="tl" rotWithShape="0">
                    <a:srgbClr val="000000">
                      <a:alpha val="25000"/>
                    </a:srgbClr>
                  </a:outerShdw>
                </a:effectLst>
                <a:uLnTx/>
                <a:uFillTx/>
                <a:latin typeface="HP001 4 hàng" pitchFamily="34" charset="0"/>
              </a:rPr>
              <a:t>Chuỗi</a:t>
            </a:r>
            <a:r>
              <a:rPr kumimoji="0" lang="en-US" sz="3200" b="1" i="0" u="none" strike="noStrike" kern="1200" cap="none" spc="0" normalizeH="0" noProof="0" dirty="0" smtClean="0">
                <a:ln>
                  <a:noFill/>
                </a:ln>
                <a:solidFill>
                  <a:srgbClr val="FF0000"/>
                </a:solidFill>
                <a:effectLst>
                  <a:outerShdw blurRad="31750" dist="25400" dir="5400000" algn="tl" rotWithShape="0">
                    <a:srgbClr val="000000">
                      <a:alpha val="25000"/>
                    </a:srgbClr>
                  </a:outerShdw>
                </a:effectLst>
                <a:uLnTx/>
                <a:uFillTx/>
                <a:latin typeface="HP001 4 hàng" pitchFamily="34" charset="0"/>
              </a:rPr>
              <a:t> </a:t>
            </a:r>
            <a:r>
              <a:rPr kumimoji="0" lang="en-US" sz="3200" b="1" i="0" u="none" strike="noStrike" kern="1200" cap="none" spc="0" normalizeH="0" noProof="0" dirty="0" err="1">
                <a:ln>
                  <a:noFill/>
                </a:ln>
                <a:solidFill>
                  <a:srgbClr val="FF0000"/>
                </a:solidFill>
                <a:effectLst>
                  <a:outerShdw blurRad="31750" dist="25400" dir="5400000" algn="tl" rotWithShape="0">
                    <a:srgbClr val="000000">
                      <a:alpha val="25000"/>
                    </a:srgbClr>
                  </a:outerShdw>
                </a:effectLst>
                <a:uLnTx/>
                <a:uFillTx/>
                <a:latin typeface="HP001 4 hàng" pitchFamily="34" charset="0"/>
              </a:rPr>
              <a:t>ngọc</a:t>
            </a:r>
            <a:r>
              <a:rPr kumimoji="0" lang="en-US" sz="3200" b="1" i="0" u="none" strike="noStrike" kern="1200" cap="none" spc="0" normalizeH="0" noProof="0" dirty="0">
                <a:ln>
                  <a:noFill/>
                </a:ln>
                <a:solidFill>
                  <a:srgbClr val="FF0000"/>
                </a:solidFill>
                <a:effectLst>
                  <a:outerShdw blurRad="31750" dist="25400" dir="5400000" algn="tl" rotWithShape="0">
                    <a:srgbClr val="000000">
                      <a:alpha val="25000"/>
                    </a:srgbClr>
                  </a:outerShdw>
                </a:effectLst>
                <a:uLnTx/>
                <a:uFillTx/>
                <a:latin typeface="HP001 4 hàng" pitchFamily="34" charset="0"/>
              </a:rPr>
              <a:t> lam</a:t>
            </a:r>
            <a:endParaRPr kumimoji="0" lang="en-US" sz="3200" b="0" i="0" u="none" strike="noStrike" kern="1200" cap="none" spc="0" normalizeH="0" baseline="0" noProof="0" dirty="0">
              <a:ln>
                <a:noFill/>
              </a:ln>
              <a:solidFill>
                <a:srgbClr val="FF0000"/>
              </a:solidFill>
              <a:effectLst/>
              <a:uLnTx/>
              <a:uFillTx/>
              <a:latin typeface="HP001 4 hàng" pitchFamily="34" charset="0"/>
            </a:endParaRPr>
          </a:p>
        </p:txBody>
      </p:sp>
      <p:pic>
        <p:nvPicPr>
          <p:cNvPr id="3" name="Picture 2" descr="Book-09-june"/>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701435">
            <a:off x="3003544" y="3069484"/>
            <a:ext cx="3647901" cy="2113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11" name="Picture 11" descr="images_13">
            <a:extLst>
              <a:ext uri="{FF2B5EF4-FFF2-40B4-BE49-F238E27FC236}">
                <a16:creationId xmlns="" xmlns:a16="http://schemas.microsoft.com/office/drawing/2014/main" id="{9AB877D5-1D83-46A7-9F73-90F7B4513058}"/>
              </a:ext>
            </a:extLst>
          </p:cNvPr>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7429106" y="4598014"/>
            <a:ext cx="1571625" cy="1085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7" descr="rose19">
            <a:extLst>
              <a:ext uri="{FF2B5EF4-FFF2-40B4-BE49-F238E27FC236}">
                <a16:creationId xmlns="" xmlns:a16="http://schemas.microsoft.com/office/drawing/2014/main" id="{0F1FD8E2-0296-4B53-A937-52C492002B7D}"/>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15624" y="5455920"/>
            <a:ext cx="1258955" cy="13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7" descr="rose19">
            <a:extLst>
              <a:ext uri="{FF2B5EF4-FFF2-40B4-BE49-F238E27FC236}">
                <a16:creationId xmlns="" xmlns:a16="http://schemas.microsoft.com/office/drawing/2014/main" id="{B0510F9A-AFA4-41CA-B681-06519E754F1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931585" y="5175901"/>
            <a:ext cx="1258955" cy="13846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7" descr="rose19">
            <a:extLst>
              <a:ext uri="{FF2B5EF4-FFF2-40B4-BE49-F238E27FC236}">
                <a16:creationId xmlns="" xmlns:a16="http://schemas.microsoft.com/office/drawing/2014/main" id="{9E550053-1C7F-4B55-B88B-3AD221AD6578}"/>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62313" y="5592762"/>
            <a:ext cx="1258955" cy="124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2" descr="Chuỗi hạt ngọc lam tự nhiên dùng làm vòng tay/vòng cổ độc đáo | Shopee Việt  Nam">
            <a:extLst>
              <a:ext uri="{FF2B5EF4-FFF2-40B4-BE49-F238E27FC236}">
                <a16:creationId xmlns="" xmlns:a16="http://schemas.microsoft.com/office/drawing/2014/main" id="{F2264266-BCAF-479E-9822-DCA0A1F2FA0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18369" y="0"/>
            <a:ext cx="2056103" cy="1551175"/>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 xmlns:a16="http://schemas.microsoft.com/office/drawing/2014/main" id="{D37D1227-D2C0-4281-90CC-48FC6B567FDB}"/>
              </a:ext>
            </a:extLst>
          </p:cNvPr>
          <p:cNvSpPr txBox="1"/>
          <p:nvPr/>
        </p:nvSpPr>
        <p:spPr>
          <a:xfrm>
            <a:off x="159774" y="1362453"/>
            <a:ext cx="8910082" cy="541686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r>
              <a:rPr lang="en-US" sz="2300" b="1" i="0" dirty="0">
                <a:solidFill>
                  <a:srgbClr val="FF000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Pi-e ngạc nhiên:</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 Ai sai cháu đi mua?</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 Cháu mua tặng chị cháu nhân lễ Nô-en. Chị đã nuôi cháu từ khi mẹ cháu mất.</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 Cháu có bao nhiêu tiền?</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Cô bé mở khăn tay ra, đổ lên bàn một nắm xu</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 Cháu đã đập con lợn đất đấy!</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Pi-e trầm ngâm nhìn cô bé. Rồi lúi húi gỡ mảnh giấy ghi giá tiền, anh vừa hỏi:</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 Cháu tên gì?</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 Cháu là Gioan.</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Anh đưa Gioan chuỗi ngọc gói trong bao lụa đỏ:</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 Đừng đánh rơi nhé!</a:t>
            </a:r>
          </a:p>
          <a:p>
            <a:pPr algn="just"/>
            <a:r>
              <a:rPr lang="en-US" sz="2300" b="1" i="0" dirty="0">
                <a:solidFill>
                  <a:srgbClr val="7030A0"/>
                </a:solidFill>
                <a:effectLst/>
                <a:latin typeface="HP001 4 hàng" panose="020B0603050302020204" pitchFamily="34" charset="0"/>
              </a:rPr>
              <a:t>  </a:t>
            </a:r>
            <a:r>
              <a:rPr lang="vi-VN" sz="2300" b="1" i="0" dirty="0">
                <a:solidFill>
                  <a:srgbClr val="7030A0"/>
                </a:solidFill>
                <a:effectLst/>
                <a:latin typeface="HP001 4 hàng" panose="020B0603050302020204" pitchFamily="34" charset="0"/>
              </a:rPr>
              <a:t>Cô bé mỉm cười rạng rỡ, chạy vụt đi.</a:t>
            </a:r>
            <a:endParaRPr lang="en-US" sz="2300" b="1" i="0" dirty="0">
              <a:solidFill>
                <a:srgbClr val="7030A0"/>
              </a:solidFill>
              <a:effectLst/>
              <a:latin typeface="HP001 4 hàng" panose="020B0603050302020204" pitchFamily="34" charset="0"/>
            </a:endParaRPr>
          </a:p>
          <a:p>
            <a:pPr algn="r"/>
            <a:r>
              <a:rPr lang="en-US" sz="2000" b="1" i="1" dirty="0">
                <a:solidFill>
                  <a:srgbClr val="7030A0"/>
                </a:solidFill>
                <a:latin typeface="Times New Roman" pitchFamily="18" charset="0"/>
                <a:cs typeface="Times New Roman" pitchFamily="18" charset="0"/>
              </a:rPr>
              <a:t>(</a:t>
            </a:r>
            <a:r>
              <a:rPr lang="en-US" sz="2000" b="1" i="1" dirty="0" err="1">
                <a:solidFill>
                  <a:srgbClr val="7030A0"/>
                </a:solidFill>
                <a:latin typeface="Times New Roman" pitchFamily="18" charset="0"/>
                <a:cs typeface="Times New Roman" pitchFamily="18" charset="0"/>
              </a:rPr>
              <a:t>Phun-tơ</a:t>
            </a:r>
            <a:r>
              <a:rPr lang="en-US" sz="2000" b="1" i="1" dirty="0">
                <a:solidFill>
                  <a:srgbClr val="7030A0"/>
                </a:solidFill>
                <a:latin typeface="Times New Roman" pitchFamily="18" charset="0"/>
                <a:cs typeface="Times New Roman" pitchFamily="18" charset="0"/>
              </a:rPr>
              <a:t>  O-</a:t>
            </a:r>
            <a:r>
              <a:rPr lang="en-US" sz="2000" b="1" i="1" dirty="0" err="1">
                <a:solidFill>
                  <a:srgbClr val="7030A0"/>
                </a:solidFill>
                <a:latin typeface="Times New Roman" pitchFamily="18" charset="0"/>
                <a:cs typeface="Times New Roman" pitchFamily="18" charset="0"/>
              </a:rPr>
              <a:t>xlơ</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Nguyễn</a:t>
            </a:r>
            <a:r>
              <a:rPr lang="en-US" sz="2000" b="1" i="1" dirty="0">
                <a:solidFill>
                  <a:srgbClr val="7030A0"/>
                </a:solidFill>
                <a:latin typeface="Times New Roman" pitchFamily="18" charset="0"/>
                <a:cs typeface="Times New Roman" pitchFamily="18" charset="0"/>
              </a:rPr>
              <a:t> </a:t>
            </a:r>
            <a:r>
              <a:rPr lang="en-US" sz="2000" b="1" i="1" dirty="0" err="1">
                <a:solidFill>
                  <a:srgbClr val="7030A0"/>
                </a:solidFill>
                <a:latin typeface="Times New Roman" pitchFamily="18" charset="0"/>
                <a:cs typeface="Times New Roman" pitchFamily="18" charset="0"/>
              </a:rPr>
              <a:t>Hiến</a:t>
            </a:r>
            <a:r>
              <a:rPr lang="en-US" sz="2000" b="1" i="1" dirty="0">
                <a:solidFill>
                  <a:srgbClr val="7030A0"/>
                </a:solidFill>
                <a:latin typeface="Times New Roman" pitchFamily="18" charset="0"/>
                <a:cs typeface="Times New Roman" pitchFamily="18" charset="0"/>
              </a:rPr>
              <a:t> Lê </a:t>
            </a:r>
            <a:r>
              <a:rPr lang="en-US" sz="2000" b="1" i="1" dirty="0" err="1">
                <a:solidFill>
                  <a:srgbClr val="7030A0"/>
                </a:solidFill>
                <a:latin typeface="Times New Roman" pitchFamily="18" charset="0"/>
                <a:cs typeface="Times New Roman" pitchFamily="18" charset="0"/>
              </a:rPr>
              <a:t>dịch</a:t>
            </a:r>
            <a:r>
              <a:rPr lang="en-US" sz="2000" b="1" i="1" dirty="0">
                <a:solidFill>
                  <a:srgbClr val="7030A0"/>
                </a:solidFill>
                <a:latin typeface="Times New Roman" pitchFamily="18" charset="0"/>
                <a:cs typeface="Times New Roman" pitchFamily="18" charset="0"/>
              </a:rPr>
              <a:t>)</a:t>
            </a:r>
          </a:p>
        </p:txBody>
      </p:sp>
    </p:spTree>
    <p:extLst>
      <p:ext uri="{BB962C8B-B14F-4D97-AF65-F5344CB8AC3E}">
        <p14:creationId xmlns:p14="http://schemas.microsoft.com/office/powerpoint/2010/main" val="3865600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 xmlns:a16="http://schemas.microsoft.com/office/drawing/2014/main" id="{FEBCE0B5-4E14-40C2-B6FC-F92CCD7C3C5F}"/>
              </a:ext>
            </a:extLst>
          </p:cNvPr>
          <p:cNvSpPr txBox="1"/>
          <p:nvPr/>
        </p:nvSpPr>
        <p:spPr>
          <a:xfrm>
            <a:off x="0" y="130090"/>
            <a:ext cx="8984226" cy="1077218"/>
          </a:xfrm>
          <a:prstGeom prst="rect">
            <a:avLst/>
          </a:prstGeom>
          <a:solidFill>
            <a:schemeClr val="bg2"/>
          </a:solidFill>
          <a:ln>
            <a:noFill/>
          </a:ln>
        </p:spPr>
        <p:txBody>
          <a:bodyPr wrap="square">
            <a:spAutoFit/>
          </a:bodyPr>
          <a:lstStyle/>
          <a:p>
            <a:pPr algn="ctr">
              <a:defRPr/>
            </a:pPr>
            <a:r>
              <a:rPr kumimoji="0" lang="en-US" sz="3200" b="1" i="0" u="sng" strike="noStrike" kern="1200" cap="none" spc="0" normalizeH="0" baseline="0" noProof="0" dirty="0" err="1"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rPr>
              <a:t>Chính</a:t>
            </a:r>
            <a:r>
              <a:rPr kumimoji="0" lang="en-US" sz="3200" b="1" i="0" u="sng" strike="noStrike" kern="1200" cap="none" spc="0" normalizeH="0" noProof="0" dirty="0"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rPr>
              <a:t> </a:t>
            </a:r>
            <a:r>
              <a:rPr kumimoji="0" lang="en-US" sz="3200" b="1" i="0" u="sng" strike="noStrike" kern="1200" cap="none" spc="0" normalizeH="0" noProof="0" dirty="0" err="1"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rPr>
              <a:t>tả</a:t>
            </a:r>
            <a:endParaRPr kumimoji="0" lang="en-US" sz="3200" b="1" i="0" u="sng" strike="noStrike" kern="1200" cap="none" spc="0" normalizeH="0" noProof="0" dirty="0" smtClean="0">
              <a:ln>
                <a:noFill/>
              </a:ln>
              <a:solidFill>
                <a:srgbClr val="002060"/>
              </a:solidFill>
              <a:effectLst>
                <a:outerShdw blurRad="31750" dist="25400" dir="5400000" algn="tl" rotWithShape="0">
                  <a:srgbClr val="000000">
                    <a:alpha val="25000"/>
                  </a:srgbClr>
                </a:outerShdw>
              </a:effectLst>
              <a:uLnTx/>
              <a:uFillTx/>
              <a:latin typeface="HP001 4 hàng" pitchFamily="34" charset="0"/>
            </a:endParaRPr>
          </a:p>
          <a:p>
            <a:pPr algn="ctr">
              <a:defRPr/>
            </a:pPr>
            <a:r>
              <a:rPr lang="en-US" altLang="en-US" sz="3200" b="1" dirty="0" err="1" smtClean="0">
                <a:solidFill>
                  <a:srgbClr val="FF0000"/>
                </a:solidFill>
                <a:latin typeface="HP001 4 hàng" panose="020B0603050302020204" pitchFamily="34" charset="0"/>
                <a:cs typeface="Times New Roman" panose="02020603050405020304" pitchFamily="18" charset="0"/>
              </a:rPr>
              <a:t>Buôn</a:t>
            </a:r>
            <a:r>
              <a:rPr lang="en-US" altLang="en-US" sz="3200" b="1" dirty="0" smtClean="0">
                <a:solidFill>
                  <a:srgbClr val="FF0000"/>
                </a:solidFill>
                <a:latin typeface="HP001 4 hàng" panose="020B0603050302020204" pitchFamily="34" charset="0"/>
                <a:cs typeface="Times New Roman" panose="02020603050405020304" pitchFamily="18" charset="0"/>
              </a:rPr>
              <a:t> </a:t>
            </a:r>
            <a:r>
              <a:rPr lang="en-US" altLang="en-US" sz="3200" b="1" dirty="0" err="1">
                <a:solidFill>
                  <a:srgbClr val="FF0000"/>
                </a:solidFill>
                <a:latin typeface="HP001 4 hàng" panose="020B0603050302020204" pitchFamily="34" charset="0"/>
                <a:cs typeface="Times New Roman" panose="02020603050405020304" pitchFamily="18" charset="0"/>
              </a:rPr>
              <a:t>Chư</a:t>
            </a:r>
            <a:r>
              <a:rPr lang="en-US" altLang="en-US" sz="3200" b="1" dirty="0">
                <a:solidFill>
                  <a:srgbClr val="FF0000"/>
                </a:solidFill>
                <a:latin typeface="HP001 4 hàng" panose="020B0603050302020204" pitchFamily="34" charset="0"/>
                <a:cs typeface="Times New Roman" panose="02020603050405020304" pitchFamily="18" charset="0"/>
              </a:rPr>
              <a:t> </a:t>
            </a:r>
            <a:r>
              <a:rPr lang="en-US" altLang="en-US" sz="3200" b="1" dirty="0" err="1">
                <a:solidFill>
                  <a:srgbClr val="FF0000"/>
                </a:solidFill>
                <a:latin typeface="HP001 4 hàng" panose="020B0603050302020204" pitchFamily="34" charset="0"/>
                <a:cs typeface="Times New Roman" panose="02020603050405020304" pitchFamily="18" charset="0"/>
              </a:rPr>
              <a:t>Lênh</a:t>
            </a:r>
            <a:r>
              <a:rPr lang="en-US" altLang="en-US" sz="3200" b="1" dirty="0">
                <a:solidFill>
                  <a:srgbClr val="FF0000"/>
                </a:solidFill>
                <a:latin typeface="HP001 4 hàng" panose="020B0603050302020204" pitchFamily="34" charset="0"/>
                <a:cs typeface="Times New Roman" panose="02020603050405020304" pitchFamily="18" charset="0"/>
              </a:rPr>
              <a:t> </a:t>
            </a:r>
            <a:r>
              <a:rPr lang="en-US" altLang="en-US" sz="3200" b="1" dirty="0" err="1">
                <a:solidFill>
                  <a:srgbClr val="FF0000"/>
                </a:solidFill>
                <a:latin typeface="HP001 4 hàng" panose="020B0603050302020204" pitchFamily="34" charset="0"/>
                <a:cs typeface="Times New Roman" panose="02020603050405020304" pitchFamily="18" charset="0"/>
              </a:rPr>
              <a:t>đón</a:t>
            </a:r>
            <a:r>
              <a:rPr lang="en-US" altLang="en-US" sz="3200" b="1" dirty="0">
                <a:solidFill>
                  <a:srgbClr val="FF0000"/>
                </a:solidFill>
                <a:latin typeface="HP001 4 hàng" panose="020B0603050302020204" pitchFamily="34" charset="0"/>
                <a:cs typeface="Times New Roman" panose="02020603050405020304" pitchFamily="18" charset="0"/>
              </a:rPr>
              <a:t> </a:t>
            </a:r>
            <a:r>
              <a:rPr lang="en-US" altLang="en-US" sz="3200" b="1" dirty="0" err="1">
                <a:solidFill>
                  <a:srgbClr val="FF0000"/>
                </a:solidFill>
                <a:latin typeface="HP001 4 hàng" panose="020B0603050302020204" pitchFamily="34" charset="0"/>
                <a:cs typeface="Times New Roman" panose="02020603050405020304" pitchFamily="18" charset="0"/>
              </a:rPr>
              <a:t>cô</a:t>
            </a:r>
            <a:r>
              <a:rPr lang="en-US" altLang="en-US" sz="3200" b="1" dirty="0">
                <a:solidFill>
                  <a:srgbClr val="FF0000"/>
                </a:solidFill>
                <a:latin typeface="HP001 4 hàng" panose="020B0603050302020204" pitchFamily="34" charset="0"/>
                <a:cs typeface="Times New Roman" panose="02020603050405020304" pitchFamily="18" charset="0"/>
              </a:rPr>
              <a:t> </a:t>
            </a:r>
            <a:r>
              <a:rPr lang="en-US" altLang="en-US" sz="3200" b="1" dirty="0" err="1">
                <a:solidFill>
                  <a:srgbClr val="FF0000"/>
                </a:solidFill>
                <a:latin typeface="HP001 4 hàng" panose="020B0603050302020204" pitchFamily="34" charset="0"/>
                <a:cs typeface="Times New Roman" panose="02020603050405020304" pitchFamily="18" charset="0"/>
              </a:rPr>
              <a:t>giáo</a:t>
            </a:r>
            <a:endParaRPr lang="en-US" altLang="en-US" sz="3200" b="1" dirty="0">
              <a:solidFill>
                <a:srgbClr val="FF0000"/>
              </a:solidFill>
              <a:latin typeface="HP001 4 hàng" panose="020B0603050302020204" pitchFamily="34" charset="0"/>
              <a:cs typeface="Times New Roman" panose="02020603050405020304" pitchFamily="18" charset="0"/>
            </a:endParaRPr>
          </a:p>
        </p:txBody>
      </p:sp>
      <p:sp>
        <p:nvSpPr>
          <p:cNvPr id="4" name="Rectangle 3">
            <a:extLst>
              <a:ext uri="{FF2B5EF4-FFF2-40B4-BE49-F238E27FC236}">
                <a16:creationId xmlns="" xmlns:a16="http://schemas.microsoft.com/office/drawing/2014/main" id="{919E9B16-02EE-4F9A-AE62-50CCF57316BE}"/>
              </a:ext>
            </a:extLst>
          </p:cNvPr>
          <p:cNvSpPr>
            <a:spLocks noChangeArrowheads="1"/>
          </p:cNvSpPr>
          <p:nvPr/>
        </p:nvSpPr>
        <p:spPr bwMode="auto">
          <a:xfrm>
            <a:off x="291548" y="1662542"/>
            <a:ext cx="8692678" cy="4524315"/>
          </a:xfrm>
          <a:prstGeom prst="rect">
            <a:avLst/>
          </a:prstGeom>
          <a:solidFill>
            <a:schemeClr val="bg2"/>
          </a:solidFill>
          <a:ln>
            <a:noFill/>
          </a:ln>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0" fontAlgn="base" hangingPunct="0">
              <a:spcBef>
                <a:spcPct val="0"/>
              </a:spcBef>
              <a:spcAft>
                <a:spcPct val="0"/>
              </a:spcAft>
              <a:buFontTx/>
              <a:buNone/>
            </a:pPr>
            <a:r>
              <a:rPr lang="en-US" altLang="en-US" sz="2800" b="1" dirty="0">
                <a:solidFill>
                  <a:srgbClr val="190CC6"/>
                </a:solidFill>
                <a:latin typeface="Times New Roman" panose="02020603050405020304" pitchFamily="18" charset="0"/>
                <a:cs typeface="Times New Roman" panose="02020603050405020304" pitchFamily="18" charset="0"/>
              </a:rPr>
              <a:t>      </a:t>
            </a:r>
            <a:r>
              <a:rPr lang="en-US" altLang="en-US" b="1" dirty="0">
                <a:solidFill>
                  <a:srgbClr val="7030A0"/>
                </a:solidFill>
                <a:latin typeface="HP001 4 hàng" panose="020B0603050302020204" pitchFamily="34" charset="0"/>
                <a:cs typeface="Times New Roman" panose="02020603050405020304" pitchFamily="18" charset="0"/>
              </a:rPr>
              <a:t>Y </a:t>
            </a:r>
            <a:r>
              <a:rPr lang="en-US" altLang="en-US" b="1" dirty="0" err="1">
                <a:solidFill>
                  <a:srgbClr val="7030A0"/>
                </a:solidFill>
                <a:latin typeface="HP001 4 hàng" panose="020B0603050302020204" pitchFamily="34" charset="0"/>
                <a:cs typeface="Times New Roman" panose="02020603050405020304" pitchFamily="18" charset="0"/>
              </a:rPr>
              <a:t>Hoa</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lấy</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trong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gùi</a:t>
            </a:r>
            <a:r>
              <a:rPr lang="en-US" altLang="en-US" b="1" dirty="0">
                <a:solidFill>
                  <a:srgbClr val="7030A0"/>
                </a:solidFill>
                <a:latin typeface="HP001 4 hàng" panose="020B0603050302020204" pitchFamily="34" charset="0"/>
                <a:cs typeface="Times New Roman" panose="02020603050405020304" pitchFamily="18" charset="0"/>
              </a:rPr>
              <a:t> ra </a:t>
            </a:r>
            <a:r>
              <a:rPr lang="en-US" altLang="en-US" b="1" dirty="0" err="1">
                <a:solidFill>
                  <a:srgbClr val="7030A0"/>
                </a:solidFill>
                <a:latin typeface="HP001 4 hàng" panose="020B0603050302020204" pitchFamily="34" charset="0"/>
                <a:cs typeface="Times New Roman" panose="02020603050405020304" pitchFamily="18" charset="0"/>
              </a:rPr>
              <a:t>một</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trang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giấy</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trải</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lên</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sàn</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nhà</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Mọi</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người</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im</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phăng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phắc</a:t>
            </a:r>
            <a:r>
              <a:rPr lang="en-US" altLang="en-US" b="1" dirty="0">
                <a:solidFill>
                  <a:srgbClr val="7030A0"/>
                </a:solidFill>
                <a:latin typeface="HP001 4 hàng" panose="020B0603050302020204" pitchFamily="34" charset="0"/>
                <a:cs typeface="Times New Roman" panose="02020603050405020304" pitchFamily="18" charset="0"/>
              </a:rPr>
              <a:t>. Y </a:t>
            </a:r>
            <a:r>
              <a:rPr lang="en-US" altLang="en-US" b="1" dirty="0" err="1">
                <a:solidFill>
                  <a:srgbClr val="7030A0"/>
                </a:solidFill>
                <a:latin typeface="HP001 4 hàng" panose="020B0603050302020204" pitchFamily="34" charset="0"/>
                <a:cs typeface="Times New Roman" panose="02020603050405020304" pitchFamily="18" charset="0"/>
              </a:rPr>
              <a:t>Hoa</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nghe</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rõ</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cả</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tiếng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đập</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trong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lồng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ngực</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mình</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Quỳ</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hai</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gối</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lên</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sàn</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cô</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viết</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hai</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chữ</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thật</a:t>
            </a:r>
            <a:r>
              <a:rPr lang="en-US" altLang="en-US" b="1" dirty="0">
                <a:solidFill>
                  <a:srgbClr val="7030A0"/>
                </a:solidFill>
                <a:latin typeface="HP001 4 hàng" panose="020B0603050302020204" pitchFamily="34" charset="0"/>
                <a:cs typeface="Times New Roman" panose="02020603050405020304" pitchFamily="18" charset="0"/>
              </a:rPr>
              <a:t> to, </a:t>
            </a:r>
            <a:r>
              <a:rPr lang="en-US" altLang="en-US" b="1" dirty="0" err="1">
                <a:solidFill>
                  <a:srgbClr val="7030A0"/>
                </a:solidFill>
                <a:latin typeface="HP001 4 hàng" panose="020B0603050302020204" pitchFamily="34" charset="0"/>
                <a:cs typeface="Times New Roman" panose="02020603050405020304" pitchFamily="18" charset="0"/>
              </a:rPr>
              <a:t>thật</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đậm</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Bác</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Hồ</a:t>
            </a:r>
            <a:r>
              <a:rPr lang="en-US" altLang="en-US" b="1" dirty="0">
                <a:solidFill>
                  <a:srgbClr val="7030A0"/>
                </a:solidFill>
                <a:latin typeface="HP001 4 hàng" panose="020B0603050302020204" pitchFamily="34" charset="0"/>
                <a:cs typeface="Times New Roman" panose="02020603050405020304" pitchFamily="18" charset="0"/>
              </a:rPr>
              <a:t>”. Y </a:t>
            </a:r>
            <a:r>
              <a:rPr lang="en-US" altLang="en-US" b="1" dirty="0" err="1">
                <a:solidFill>
                  <a:srgbClr val="7030A0"/>
                </a:solidFill>
                <a:latin typeface="HP001 4 hàng" panose="020B0603050302020204" pitchFamily="34" charset="0"/>
                <a:cs typeface="Times New Roman" panose="02020603050405020304" pitchFamily="18" charset="0"/>
              </a:rPr>
              <a:t>Hoa</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viết</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xong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bỗng</a:t>
            </a:r>
            <a:r>
              <a:rPr lang="en-US" altLang="en-US" b="1" dirty="0">
                <a:solidFill>
                  <a:srgbClr val="7030A0"/>
                </a:solidFill>
                <a:latin typeface="HP001 4 hàng" panose="020B0603050302020204" pitchFamily="34" charset="0"/>
                <a:cs typeface="Times New Roman" panose="02020603050405020304" pitchFamily="18" charset="0"/>
              </a:rPr>
              <a:t> bao </a:t>
            </a:r>
            <a:r>
              <a:rPr lang="en-US" altLang="en-US" b="1" dirty="0" err="1">
                <a:solidFill>
                  <a:srgbClr val="7030A0"/>
                </a:solidFill>
                <a:latin typeface="HP001 4 hàng" panose="020B0603050302020204" pitchFamily="34" charset="0"/>
                <a:cs typeface="Times New Roman" panose="02020603050405020304" pitchFamily="18" charset="0"/>
              </a:rPr>
              <a:t>nhiêu</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tiếng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cùng</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hò</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reo</a:t>
            </a:r>
            <a:r>
              <a:rPr lang="en-US" altLang="en-US" b="1" dirty="0">
                <a:solidFill>
                  <a:srgbClr val="7030A0"/>
                </a:solidFill>
                <a:latin typeface="HP001 4 hàng" panose="020B0603050302020204" pitchFamily="34" charset="0"/>
                <a:cs typeface="Times New Roman" panose="02020603050405020304" pitchFamily="18" charset="0"/>
              </a:rPr>
              <a:t>:</a:t>
            </a:r>
          </a:p>
          <a:p>
            <a:pPr algn="just" eaLnBrk="0" fontAlgn="base" hangingPunct="0">
              <a:spcBef>
                <a:spcPct val="0"/>
              </a:spcBef>
              <a:spcAft>
                <a:spcPct val="0"/>
              </a:spcAft>
              <a:buFontTx/>
              <a:buNone/>
            </a:pPr>
            <a:r>
              <a:rPr lang="en-US" altLang="en-US" b="1" dirty="0">
                <a:solidFill>
                  <a:srgbClr val="7030A0"/>
                </a:solidFill>
                <a:latin typeface="HP001 4 hàng" panose="020B0603050302020204" pitchFamily="34" charset="0"/>
                <a:cs typeface="Times New Roman" panose="02020603050405020304" pitchFamily="18" charset="0"/>
              </a:rPr>
              <a:t>	- </a:t>
            </a:r>
            <a:r>
              <a:rPr lang="en-US" altLang="en-US" b="1" dirty="0" err="1">
                <a:solidFill>
                  <a:srgbClr val="7030A0"/>
                </a:solidFill>
                <a:latin typeface="HP001 4 hàng" panose="020B0603050302020204" pitchFamily="34" charset="0"/>
                <a:cs typeface="Times New Roman" panose="02020603050405020304" pitchFamily="18" charset="0"/>
              </a:rPr>
              <a:t>Ôi</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Chữ</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cô</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giáo</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này</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Nhìn</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kìa</a:t>
            </a:r>
            <a:r>
              <a:rPr lang="en-US" altLang="en-US" b="1" dirty="0">
                <a:solidFill>
                  <a:srgbClr val="7030A0"/>
                </a:solidFill>
                <a:latin typeface="HP001 4 hàng" panose="020B0603050302020204" pitchFamily="34" charset="0"/>
                <a:cs typeface="Times New Roman" panose="02020603050405020304" pitchFamily="18" charset="0"/>
              </a:rPr>
              <a:t>!</a:t>
            </a:r>
          </a:p>
          <a:p>
            <a:pPr algn="just" eaLnBrk="0" fontAlgn="base" hangingPunct="0">
              <a:spcBef>
                <a:spcPct val="0"/>
              </a:spcBef>
              <a:spcAft>
                <a:spcPct val="0"/>
              </a:spcAft>
              <a:buFontTx/>
              <a:buNone/>
            </a:pPr>
            <a:r>
              <a:rPr lang="en-US" altLang="en-US" b="1" dirty="0">
                <a:solidFill>
                  <a:srgbClr val="7030A0"/>
                </a:solidFill>
                <a:latin typeface="HP001 4 hàng" panose="020B0603050302020204" pitchFamily="34" charset="0"/>
                <a:cs typeface="Times New Roman" panose="02020603050405020304" pitchFamily="18" charset="0"/>
              </a:rPr>
              <a:t>	- A, </a:t>
            </a:r>
            <a:r>
              <a:rPr lang="en-US" altLang="en-US" b="1" dirty="0" err="1">
                <a:solidFill>
                  <a:srgbClr val="7030A0"/>
                </a:solidFill>
                <a:latin typeface="HP001 4 hàng" panose="020B0603050302020204" pitchFamily="34" charset="0"/>
                <a:cs typeface="Times New Roman" panose="02020603050405020304" pitchFamily="18" charset="0"/>
              </a:rPr>
              <a:t>Chữ</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Chữ</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cô</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giáo</a:t>
            </a:r>
            <a:r>
              <a:rPr lang="en-US" altLang="en-US" b="1" dirty="0">
                <a:solidFill>
                  <a:srgbClr val="7030A0"/>
                </a:solidFill>
                <a:latin typeface="HP001 4 hàng" panose="020B0603050302020204" pitchFamily="34" charset="0"/>
                <a:cs typeface="Times New Roman" panose="02020603050405020304" pitchFamily="18" charset="0"/>
              </a:rPr>
              <a:t>!</a:t>
            </a:r>
          </a:p>
          <a:p>
            <a:pPr algn="r" eaLnBrk="0" fontAlgn="base" hangingPunct="0">
              <a:spcBef>
                <a:spcPct val="0"/>
              </a:spcBef>
              <a:spcAft>
                <a:spcPct val="0"/>
              </a:spcAft>
              <a:buFontTx/>
              <a:buNone/>
            </a:pPr>
            <a:r>
              <a:rPr lang="en-US" altLang="en-US" b="1" dirty="0">
                <a:solidFill>
                  <a:srgbClr val="7030A0"/>
                </a:solidFill>
                <a:latin typeface="HP001 4 hàng" panose="020B0603050302020204" pitchFamily="34" charset="0"/>
                <a:cs typeface="Times New Roman" panose="02020603050405020304" pitchFamily="18" charset="0"/>
              </a:rPr>
              <a:t>(</a:t>
            </a:r>
            <a:r>
              <a:rPr lang="en-US" altLang="en-US" b="1" dirty="0" err="1">
                <a:solidFill>
                  <a:srgbClr val="7030A0"/>
                </a:solidFill>
                <a:latin typeface="HP001 4 hàng" panose="020B0603050302020204" pitchFamily="34" charset="0"/>
                <a:cs typeface="Times New Roman" panose="02020603050405020304" pitchFamily="18" charset="0"/>
              </a:rPr>
              <a:t>Hà</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Đình</a:t>
            </a:r>
            <a:r>
              <a:rPr lang="en-US" altLang="en-US" b="1" dirty="0">
                <a:solidFill>
                  <a:srgbClr val="7030A0"/>
                </a:solidFill>
                <a:latin typeface="HP001 4 hàng" panose="020B0603050302020204" pitchFamily="34" charset="0"/>
                <a:cs typeface="Times New Roman" panose="02020603050405020304" pitchFamily="18" charset="0"/>
              </a:rPr>
              <a:t> </a:t>
            </a:r>
            <a:r>
              <a:rPr lang="en-US" altLang="en-US" b="1" dirty="0" err="1">
                <a:solidFill>
                  <a:srgbClr val="7030A0"/>
                </a:solidFill>
                <a:latin typeface="HP001 4 hàng" panose="020B0603050302020204" pitchFamily="34" charset="0"/>
                <a:cs typeface="Times New Roman" panose="02020603050405020304" pitchFamily="18" charset="0"/>
              </a:rPr>
              <a:t>Cẩn</a:t>
            </a:r>
            <a:r>
              <a:rPr lang="en-US" altLang="en-US" b="1" dirty="0">
                <a:solidFill>
                  <a:srgbClr val="7030A0"/>
                </a:solidFill>
                <a:latin typeface="HP001 4 hàng" panose="020B0603050302020204" pitchFamily="34" charset="0"/>
                <a:cs typeface="Times New Roman" panose="02020603050405020304" pitchFamily="18" charset="0"/>
              </a:rPr>
              <a:t>) </a:t>
            </a:r>
          </a:p>
        </p:txBody>
      </p:sp>
    </p:spTree>
    <p:extLst>
      <p:ext uri="{BB962C8B-B14F-4D97-AF65-F5344CB8AC3E}">
        <p14:creationId xmlns:p14="http://schemas.microsoft.com/office/powerpoint/2010/main" val="1957901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p:cTn id="12" dur="1000" fill="hold"/>
                                        <p:tgtEl>
                                          <p:spTgt spid="4"/>
                                        </p:tgtEl>
                                        <p:attrNameLst>
                                          <p:attrName>ppt_w</p:attrName>
                                        </p:attrNameLst>
                                      </p:cBhvr>
                                      <p:tavLst>
                                        <p:tav tm="0">
                                          <p:val>
                                            <p:strVal val="#ppt_w*0.70"/>
                                          </p:val>
                                        </p:tav>
                                        <p:tav tm="100000">
                                          <p:val>
                                            <p:strVal val="#ppt_w"/>
                                          </p:val>
                                        </p:tav>
                                      </p:tavLst>
                                    </p:anim>
                                    <p:anim calcmode="lin" valueType="num">
                                      <p:cBhvr>
                                        <p:cTn id="13" dur="1000" fill="hold"/>
                                        <p:tgtEl>
                                          <p:spTgt spid="4"/>
                                        </p:tgtEl>
                                        <p:attrNameLst>
                                          <p:attrName>ppt_h</p:attrName>
                                        </p:attrNameLst>
                                      </p:cBhvr>
                                      <p:tavLst>
                                        <p:tav tm="0">
                                          <p:val>
                                            <p:strVal val="#ppt_h"/>
                                          </p:val>
                                        </p:tav>
                                        <p:tav tm="100000">
                                          <p:val>
                                            <p:strVal val="#ppt_h"/>
                                          </p:val>
                                        </p:tav>
                                      </p:tavLst>
                                    </p:anim>
                                    <p:animEffect transition="in" filter="fade">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xplosion 2 1"/>
          <p:cNvSpPr/>
          <p:nvPr/>
        </p:nvSpPr>
        <p:spPr>
          <a:xfrm>
            <a:off x="181897" y="228600"/>
            <a:ext cx="8839200" cy="5257800"/>
          </a:xfrm>
          <a:prstGeom prst="irregularSeal2">
            <a:avLst/>
          </a:prstGeom>
          <a:solidFill>
            <a:srgbClr val="00B05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FFFF00"/>
                </a:solidFill>
                <a:effectLst/>
                <a:uLnTx/>
                <a:uFillTx/>
                <a:latin typeface="Arial"/>
                <a:ea typeface="+mn-ea"/>
                <a:cs typeface="+mn-cs"/>
              </a:rPr>
              <a:t>2 bài chính tả, các em tự viết ở nhà.</a:t>
            </a:r>
            <a:endParaRPr kumimoji="0" lang="en-US" sz="4400" b="1" i="0" u="none" strike="noStrike" kern="1200" cap="none" spc="0" normalizeH="0" baseline="0" noProof="0" dirty="0">
              <a:ln>
                <a:noFill/>
              </a:ln>
              <a:solidFill>
                <a:srgbClr val="FFFF00"/>
              </a:solidFill>
              <a:effectLst/>
              <a:uLnTx/>
              <a:uFillTx/>
              <a:latin typeface="Franklin Gothic Medium"/>
              <a:ea typeface="+mn-ea"/>
              <a:cs typeface="+mn-cs"/>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01979" y="4800600"/>
            <a:ext cx="2952750" cy="19633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a:spLocks noChangeArrowheads="1"/>
          </p:cNvSpPr>
          <p:nvPr/>
        </p:nvSpPr>
        <p:spPr bwMode="auto">
          <a:xfrm>
            <a:off x="0" y="17463"/>
            <a:ext cx="9144000" cy="6858000"/>
          </a:xfrm>
          <a:prstGeom prst="rect">
            <a:avLst/>
          </a:prstGeom>
          <a:noFill/>
          <a:ln w="57150">
            <a:pattFill prst="wdUpDiag">
              <a:fgClr>
                <a:srgbClr val="00FF00"/>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altLang="en-US" sz="1800" b="0" i="0" u="none" strike="noStrike" kern="1200" cap="none" spc="0" normalizeH="0" baseline="0" noProof="0">
              <a:ln>
                <a:noFill/>
              </a:ln>
              <a:solidFill>
                <a:prstClr val="black"/>
              </a:solidFill>
              <a:effectLst/>
              <a:uLnTx/>
              <a:uFillTx/>
              <a:latin typeface="Times New Roman" pitchFamily="18" charset="0"/>
              <a:ea typeface="+mn-ea"/>
              <a:cs typeface="Arial" charset="0"/>
            </a:endParaRPr>
          </a:p>
        </p:txBody>
      </p:sp>
      <p:pic>
        <p:nvPicPr>
          <p:cNvPr id="6" name="Picture 5" descr="Book-09-june"/>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701435">
            <a:off x="78365" y="211921"/>
            <a:ext cx="2229374" cy="13442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72542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additive="base">
                                        <p:cTn id="12" dur="500" fill="hold"/>
                                        <p:tgtEl>
                                          <p:spTgt spid="6"/>
                                        </p:tgtEl>
                                        <p:attrNameLst>
                                          <p:attrName>ppt_x</p:attrName>
                                        </p:attrNameLst>
                                      </p:cBhvr>
                                      <p:tavLst>
                                        <p:tav tm="0">
                                          <p:val>
                                            <p:strVal val="#ppt_x"/>
                                          </p:val>
                                        </p:tav>
                                        <p:tav tm="100000">
                                          <p:val>
                                            <p:strVal val="#ppt_x"/>
                                          </p:val>
                                        </p:tav>
                                      </p:tavLst>
                                    </p:anim>
                                    <p:anim calcmode="lin" valueType="num">
                                      <p:cBhvr additive="base">
                                        <p:cTn id="1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10">
            <a:extLst>
              <a:ext uri="{FF2B5EF4-FFF2-40B4-BE49-F238E27FC236}">
                <a16:creationId xmlns="" xmlns:a16="http://schemas.microsoft.com/office/drawing/2014/main" id="{16004D67-FBF0-4A73-A804-20872E46281B}"/>
              </a:ext>
            </a:extLst>
          </p:cNvPr>
          <p:cNvGraphicFramePr>
            <a:graphicFrameLocks noGrp="1"/>
          </p:cNvGraphicFramePr>
          <p:nvPr/>
        </p:nvGraphicFramePr>
        <p:xfrm>
          <a:off x="295275" y="2468563"/>
          <a:ext cx="8623300" cy="3597276"/>
        </p:xfrm>
        <a:graphic>
          <a:graphicData uri="http://schemas.openxmlformats.org/drawingml/2006/table">
            <a:tbl>
              <a:tblPr/>
              <a:tblGrid>
                <a:gridCol w="2176780">
                  <a:extLst>
                    <a:ext uri="{9D8B030D-6E8A-4147-A177-3AD203B41FA5}">
                      <a16:colId xmlns="" xmlns:a16="http://schemas.microsoft.com/office/drawing/2014/main" val="20000"/>
                    </a:ext>
                  </a:extLst>
                </a:gridCol>
                <a:gridCol w="2160270">
                  <a:extLst>
                    <a:ext uri="{9D8B030D-6E8A-4147-A177-3AD203B41FA5}">
                      <a16:colId xmlns="" xmlns:a16="http://schemas.microsoft.com/office/drawing/2014/main" val="20001"/>
                    </a:ext>
                  </a:extLst>
                </a:gridCol>
                <a:gridCol w="2143125">
                  <a:extLst>
                    <a:ext uri="{9D8B030D-6E8A-4147-A177-3AD203B41FA5}">
                      <a16:colId xmlns="" xmlns:a16="http://schemas.microsoft.com/office/drawing/2014/main" val="20002"/>
                    </a:ext>
                  </a:extLst>
                </a:gridCol>
                <a:gridCol w="2143125">
                  <a:extLst>
                    <a:ext uri="{9D8B030D-6E8A-4147-A177-3AD203B41FA5}">
                      <a16:colId xmlns="" xmlns:a16="http://schemas.microsoft.com/office/drawing/2014/main" val="20003"/>
                    </a:ext>
                  </a:extLst>
                </a:gridCol>
              </a:tblGrid>
              <a:tr h="179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tranh</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trưng</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trúng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trèo</a:t>
                      </a: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79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chanh</a:t>
                      </a: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chưng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chúng</a:t>
                      </a: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rPr>
                        <a:t>chèo</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8212" name="Text Box 27">
            <a:extLst>
              <a:ext uri="{FF2B5EF4-FFF2-40B4-BE49-F238E27FC236}">
                <a16:creationId xmlns="" xmlns:a16="http://schemas.microsoft.com/office/drawing/2014/main" id="{71A15913-AE4B-48A4-8A2F-A6C327060660}"/>
              </a:ext>
            </a:extLst>
          </p:cNvPr>
          <p:cNvSpPr txBox="1">
            <a:spLocks noChangeArrowheads="1"/>
          </p:cNvSpPr>
          <p:nvPr/>
        </p:nvSpPr>
        <p:spPr bwMode="auto">
          <a:xfrm>
            <a:off x="2386184" y="6125941"/>
            <a:ext cx="5365750" cy="584775"/>
          </a:xfrm>
          <a:prstGeom prst="rect">
            <a:avLst/>
          </a:prstGeom>
          <a:solidFill>
            <a:schemeClr val="bg2"/>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M</a:t>
            </a: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bức</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190CC6"/>
                </a:solidFill>
                <a:effectLst/>
                <a:uLnTx/>
                <a:uFillTx/>
                <a:latin typeface="Times New Roman" panose="02020603050405020304" pitchFamily="18" charset="0"/>
                <a:ea typeface="+mn-ea"/>
                <a:cs typeface="Times New Roman" panose="02020603050405020304" pitchFamily="18" charset="0"/>
              </a:rPr>
              <a:t>tranh</a:t>
            </a:r>
            <a:r>
              <a:rPr kumimoji="0" lang="en-US" altLang="en-US" sz="3200" b="1" i="0" u="none" strike="noStrike" kern="1200" cap="none" spc="0" normalizeH="0" baseline="0" noProof="0" dirty="0">
                <a:ln>
                  <a:noFill/>
                </a:ln>
                <a:solidFill>
                  <a:srgbClr val="190CC6"/>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 </a:t>
            </a:r>
            <a:r>
              <a:rPr kumimoji="0" lang="en-US" alt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quả</a:t>
            </a: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190CC6"/>
                </a:solidFill>
                <a:effectLst/>
                <a:uLnTx/>
                <a:uFillTx/>
                <a:latin typeface="Times New Roman" panose="02020603050405020304" pitchFamily="18" charset="0"/>
                <a:ea typeface="+mn-ea"/>
                <a:cs typeface="Times New Roman" panose="02020603050405020304" pitchFamily="18" charset="0"/>
              </a:rPr>
              <a:t>chanh</a:t>
            </a:r>
            <a:r>
              <a:rPr kumimoji="0" lang="en-US" altLang="en-US" sz="3200" b="1" i="0" u="none" strike="noStrike" kern="1200" cap="none" spc="0" normalizeH="0" baseline="0" noProof="0" dirty="0">
                <a:ln>
                  <a:noFill/>
                </a:ln>
                <a:solidFill>
                  <a:srgbClr val="190CC6"/>
                </a:solidFill>
                <a:effectLst/>
                <a:uLnTx/>
                <a:uFillTx/>
                <a:latin typeface="Times New Roman" panose="02020603050405020304" pitchFamily="18" charset="0"/>
                <a:ea typeface="+mn-ea"/>
                <a:cs typeface="Times New Roman" panose="02020603050405020304" pitchFamily="18" charset="0"/>
              </a:rPr>
              <a:t>.</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64" name="Rectangle 20">
            <a:extLst>
              <a:ext uri="{FF2B5EF4-FFF2-40B4-BE49-F238E27FC236}">
                <a16:creationId xmlns="" xmlns:a16="http://schemas.microsoft.com/office/drawing/2014/main" id="{AE2F9615-2B19-4173-ADB7-72F514D73C66}"/>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en-US" sz="4000" b="1"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7" name="TextBox 6">
            <a:extLst>
              <a:ext uri="{FF2B5EF4-FFF2-40B4-BE49-F238E27FC236}">
                <a16:creationId xmlns="" xmlns:a16="http://schemas.microsoft.com/office/drawing/2014/main" id="{86826FF3-7650-4307-AA46-A574C656BCA9}"/>
              </a:ext>
            </a:extLst>
          </p:cNvPr>
          <p:cNvSpPr txBox="1">
            <a:spLocks noChangeArrowheads="1"/>
          </p:cNvSpPr>
          <p:nvPr/>
        </p:nvSpPr>
        <p:spPr bwMode="auto">
          <a:xfrm>
            <a:off x="295275" y="2879725"/>
            <a:ext cx="21637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tranh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ảnh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tranh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giành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tranh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thủ</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0" name="TextBox 9">
            <a:extLst>
              <a:ext uri="{FF2B5EF4-FFF2-40B4-BE49-F238E27FC236}">
                <a16:creationId xmlns="" xmlns:a16="http://schemas.microsoft.com/office/drawing/2014/main" id="{DFCCA093-0FD8-4A2A-B5CC-A382BB721190}"/>
              </a:ext>
            </a:extLst>
          </p:cNvPr>
          <p:cNvSpPr txBox="1">
            <a:spLocks noChangeArrowheads="1"/>
          </p:cNvSpPr>
          <p:nvPr/>
        </p:nvSpPr>
        <p:spPr bwMode="auto">
          <a:xfrm>
            <a:off x="295275" y="4673252"/>
            <a:ext cx="21637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nước</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chanh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lanh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chanh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lá</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chanh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1" name="TextBox 10">
            <a:extLst>
              <a:ext uri="{FF2B5EF4-FFF2-40B4-BE49-F238E27FC236}">
                <a16:creationId xmlns="" xmlns:a16="http://schemas.microsoft.com/office/drawing/2014/main" id="{7272CB03-3E96-4A84-93CD-27F92498FE43}"/>
              </a:ext>
            </a:extLst>
          </p:cNvPr>
          <p:cNvSpPr txBox="1">
            <a:spLocks noChangeArrowheads="1"/>
          </p:cNvSpPr>
          <p:nvPr/>
        </p:nvSpPr>
        <p:spPr bwMode="auto">
          <a:xfrm>
            <a:off x="2459038" y="2889052"/>
            <a:ext cx="2400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trưng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bày</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đặc</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trưng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sáng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trưng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3" name="TextBox 12">
            <a:extLst>
              <a:ext uri="{FF2B5EF4-FFF2-40B4-BE49-F238E27FC236}">
                <a16:creationId xmlns="" xmlns:a16="http://schemas.microsoft.com/office/drawing/2014/main" id="{0C53ECA1-B1DF-478D-955A-1CC9F68EC135}"/>
              </a:ext>
            </a:extLst>
          </p:cNvPr>
          <p:cNvSpPr txBox="1">
            <a:spLocks noChangeArrowheads="1"/>
          </p:cNvSpPr>
          <p:nvPr/>
        </p:nvSpPr>
        <p:spPr bwMode="auto">
          <a:xfrm>
            <a:off x="2389188" y="4656336"/>
            <a:ext cx="24590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bánh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mắm</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chưng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cất</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5" name="TextBox 14">
            <a:extLst>
              <a:ext uri="{FF2B5EF4-FFF2-40B4-BE49-F238E27FC236}">
                <a16:creationId xmlns="" xmlns:a16="http://schemas.microsoft.com/office/drawing/2014/main" id="{B6106F9F-E858-4033-9D1D-9538CB49A9DC}"/>
              </a:ext>
            </a:extLst>
          </p:cNvPr>
          <p:cNvSpPr txBox="1">
            <a:spLocks noChangeArrowheads="1"/>
          </p:cNvSpPr>
          <p:nvPr/>
        </p:nvSpPr>
        <p:spPr bwMode="auto">
          <a:xfrm>
            <a:off x="4622802" y="2874963"/>
            <a:ext cx="21320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trúng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số</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trúng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đích</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trúng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tủ</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7" name="TextBox 16">
            <a:extLst>
              <a:ext uri="{FF2B5EF4-FFF2-40B4-BE49-F238E27FC236}">
                <a16:creationId xmlns="" xmlns:a16="http://schemas.microsoft.com/office/drawing/2014/main" id="{5AA4DCEB-D7D2-4638-938A-190ABDD2B1A6}"/>
              </a:ext>
            </a:extLst>
          </p:cNvPr>
          <p:cNvSpPr txBox="1">
            <a:spLocks noChangeArrowheads="1"/>
          </p:cNvSpPr>
          <p:nvPr/>
        </p:nvSpPr>
        <p:spPr bwMode="auto">
          <a:xfrm>
            <a:off x="4760913" y="4670425"/>
            <a:ext cx="2106612" cy="138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dân</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chúng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chúng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ta,</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chúng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nó</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9" name="TextBox 18">
            <a:extLst>
              <a:ext uri="{FF2B5EF4-FFF2-40B4-BE49-F238E27FC236}">
                <a16:creationId xmlns="" xmlns:a16="http://schemas.microsoft.com/office/drawing/2014/main" id="{1DA9BAFA-6E6F-4DDD-80AA-541667B998F2}"/>
              </a:ext>
            </a:extLst>
          </p:cNvPr>
          <p:cNvSpPr txBox="1">
            <a:spLocks noChangeArrowheads="1"/>
          </p:cNvSpPr>
          <p:nvPr/>
        </p:nvSpPr>
        <p:spPr bwMode="auto">
          <a:xfrm>
            <a:off x="6864350" y="2881313"/>
            <a:ext cx="2339975"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leo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trèo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trèo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cây</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trèo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cao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21" name="TextBox 20">
            <a:extLst>
              <a:ext uri="{FF2B5EF4-FFF2-40B4-BE49-F238E27FC236}">
                <a16:creationId xmlns="" xmlns:a16="http://schemas.microsoft.com/office/drawing/2014/main" id="{D17AE728-901B-4C66-9823-237ADABAF41A}"/>
              </a:ext>
            </a:extLst>
          </p:cNvPr>
          <p:cNvSpPr txBox="1">
            <a:spLocks noChangeArrowheads="1"/>
          </p:cNvSpPr>
          <p:nvPr/>
        </p:nvSpPr>
        <p:spPr bwMode="auto">
          <a:xfrm>
            <a:off x="6754813" y="4710043"/>
            <a:ext cx="24590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hát</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chèo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chèo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đò</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chèo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chống</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23" name="Text Box 6">
            <a:extLst>
              <a:ext uri="{FF2B5EF4-FFF2-40B4-BE49-F238E27FC236}">
                <a16:creationId xmlns="" xmlns:a16="http://schemas.microsoft.com/office/drawing/2014/main" id="{CEA609F9-D0DE-45A7-97C4-80C76A7F6326}"/>
              </a:ext>
            </a:extLst>
          </p:cNvPr>
          <p:cNvSpPr txBox="1">
            <a:spLocks noChangeArrowheads="1"/>
          </p:cNvSpPr>
          <p:nvPr/>
        </p:nvSpPr>
        <p:spPr bwMode="auto">
          <a:xfrm>
            <a:off x="32924" y="1424294"/>
            <a:ext cx="9006300" cy="584775"/>
          </a:xfrm>
          <a:prstGeom prst="rect">
            <a:avLst/>
          </a:prstGeom>
          <a:solidFill>
            <a:schemeClr val="bg2"/>
          </a:solidFill>
          <a:ln>
            <a:noFill/>
          </a:ln>
        </p:spPr>
        <p:txBody>
          <a:bodyPr wrap="square">
            <a:spAutoFit/>
          </a:bodyPr>
          <a:lstStyle>
            <a:lvl1pPr indent="2317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231775" algn="just" defTabSz="914400" rtl="0" eaLnBrk="1" fontAlgn="base" latinLnBrk="0" hangingPunct="1">
              <a:lnSpc>
                <a:spcPct val="100000"/>
              </a:lnSpc>
              <a:spcBef>
                <a:spcPct val="4500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chứa</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tiếng</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bắt</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đầu</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bằng</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tr </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hay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6174" name="Text Box 6">
            <a:extLst>
              <a:ext uri="{FF2B5EF4-FFF2-40B4-BE49-F238E27FC236}">
                <a16:creationId xmlns="" xmlns:a16="http://schemas.microsoft.com/office/drawing/2014/main" id="{E683EF1E-97CE-4052-8E12-1410495E3A25}"/>
              </a:ext>
            </a:extLst>
          </p:cNvPr>
          <p:cNvSpPr txBox="1">
            <a:spLocks noChangeArrowheads="1"/>
          </p:cNvSpPr>
          <p:nvPr/>
        </p:nvSpPr>
        <p:spPr bwMode="auto">
          <a:xfrm>
            <a:off x="-1" y="95864"/>
            <a:ext cx="9039225" cy="1200329"/>
          </a:xfrm>
          <a:prstGeom prst="rect">
            <a:avLst/>
          </a:prstGeom>
          <a:solidFill>
            <a:srgbClr val="FFFF00"/>
          </a:solidFill>
          <a:ln>
            <a:noFill/>
          </a:ln>
        </p:spPr>
        <p:txBody>
          <a:bodyPr wrap="square">
            <a:spAutoFit/>
          </a:bodyPr>
          <a:lstStyle>
            <a:lvl1pPr indent="2317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231775" algn="just" defTabSz="914400" rtl="0" eaLnBrk="1" fontAlgn="base" latinLnBrk="0" hangingPunct="1">
              <a:lnSpc>
                <a:spcPct val="100000"/>
              </a:lnSpc>
              <a:spcBef>
                <a:spcPct val="45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vở</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chứa</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chọn</a:t>
            </a:r>
            <a:r>
              <a:rPr kumimoji="0" lang="en-US" altLang="en-US"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 </a:t>
            </a:r>
            <a:r>
              <a:rPr kumimoji="0" lang="en-US" altLang="en-US" sz="36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hoặc</a:t>
            </a:r>
            <a:r>
              <a:rPr kumimoji="0" lang="en-US" altLang="en-US" sz="36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b)</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58741070"/>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barn(inVertical)">
                                      <p:cBhvr>
                                        <p:cTn id="18" dur="500"/>
                                        <p:tgtEl>
                                          <p:spTgt spid="82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animBg="1"/>
      <p:bldP spid="7" grpId="0"/>
      <p:bldP spid="10" grpId="0"/>
      <p:bldP spid="11" grpId="0"/>
      <p:bldP spid="13" grpId="0"/>
      <p:bldP spid="15" grpId="0"/>
      <p:bldP spid="17" grpId="0"/>
      <p:bldP spid="19" grpId="0"/>
      <p:bldP spid="21" grpId="0"/>
      <p:bldP spid="2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oup 10">
            <a:extLst>
              <a:ext uri="{FF2B5EF4-FFF2-40B4-BE49-F238E27FC236}">
                <a16:creationId xmlns="" xmlns:a16="http://schemas.microsoft.com/office/drawing/2014/main" id="{16004D67-FBF0-4A73-A804-20872E46281B}"/>
              </a:ext>
            </a:extLst>
          </p:cNvPr>
          <p:cNvGraphicFramePr>
            <a:graphicFrameLocks noGrp="1"/>
          </p:cNvGraphicFramePr>
          <p:nvPr>
            <p:extLst>
              <p:ext uri="{D42A27DB-BD31-4B8C-83A1-F6EECF244321}">
                <p14:modId xmlns:p14="http://schemas.microsoft.com/office/powerpoint/2010/main" val="239634496"/>
              </p:ext>
            </p:extLst>
          </p:nvPr>
        </p:nvGraphicFramePr>
        <p:xfrm>
          <a:off x="295275" y="2468563"/>
          <a:ext cx="8623300" cy="3597276"/>
        </p:xfrm>
        <a:graphic>
          <a:graphicData uri="http://schemas.openxmlformats.org/drawingml/2006/table">
            <a:tbl>
              <a:tblPr/>
              <a:tblGrid>
                <a:gridCol w="2176780">
                  <a:extLst>
                    <a:ext uri="{9D8B030D-6E8A-4147-A177-3AD203B41FA5}">
                      <a16:colId xmlns="" xmlns:a16="http://schemas.microsoft.com/office/drawing/2014/main" val="20000"/>
                    </a:ext>
                  </a:extLst>
                </a:gridCol>
                <a:gridCol w="2160270">
                  <a:extLst>
                    <a:ext uri="{9D8B030D-6E8A-4147-A177-3AD203B41FA5}">
                      <a16:colId xmlns="" xmlns:a16="http://schemas.microsoft.com/office/drawing/2014/main" val="20001"/>
                    </a:ext>
                  </a:extLst>
                </a:gridCol>
                <a:gridCol w="2143125">
                  <a:extLst>
                    <a:ext uri="{9D8B030D-6E8A-4147-A177-3AD203B41FA5}">
                      <a16:colId xmlns="" xmlns:a16="http://schemas.microsoft.com/office/drawing/2014/main" val="20002"/>
                    </a:ext>
                  </a:extLst>
                </a:gridCol>
                <a:gridCol w="2143125">
                  <a:extLst>
                    <a:ext uri="{9D8B030D-6E8A-4147-A177-3AD203B41FA5}">
                      <a16:colId xmlns="" xmlns:a16="http://schemas.microsoft.com/office/drawing/2014/main" val="20003"/>
                    </a:ext>
                  </a:extLst>
                </a:gridCol>
              </a:tblGrid>
              <a:tr h="179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báo</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cao</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lao</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mào</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0"/>
                  </a:ext>
                </a:extLst>
              </a:tr>
              <a:tr h="17986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báu</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1" marB="45721"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cau</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lau</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0000FF"/>
                          </a:solidFill>
                          <a:effectLst/>
                          <a:latin typeface="Times New Roman" panose="02020603050405020304" pitchFamily="18" charset="0"/>
                          <a:cs typeface="Times New Roman" panose="02020603050405020304" pitchFamily="18" charset="0"/>
                        </a:rPr>
                        <a:t>màu</a:t>
                      </a:r>
                      <a:endParaRPr kumimoji="0" lang="en-US" sz="2800" b="1" i="0" u="none" strike="noStrike" cap="none" normalizeH="0" baseline="0" dirty="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800" b="1" i="0" u="none" strike="noStrike" cap="none" normalizeH="0" baseline="0" dirty="0">
                        <a:ln>
                          <a:noFill/>
                        </a:ln>
                        <a:solidFill>
                          <a:schemeClr val="tx1"/>
                        </a:solidFill>
                        <a:effectLst/>
                        <a:latin typeface="Times New Roman" panose="02020603050405020304" pitchFamily="18" charset="0"/>
                        <a:cs typeface="Times New Roman" panose="02020603050405020304" pitchFamily="18" charset="0"/>
                      </a:endParaRPr>
                    </a:p>
                  </a:txBody>
                  <a:tcPr marT="45721" marB="45721"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 xmlns:a16="http://schemas.microsoft.com/office/drawing/2014/main" val="10001"/>
                  </a:ext>
                </a:extLst>
              </a:tr>
            </a:tbl>
          </a:graphicData>
        </a:graphic>
      </p:graphicFrame>
      <p:sp>
        <p:nvSpPr>
          <p:cNvPr id="8212" name="Text Box 27">
            <a:extLst>
              <a:ext uri="{FF2B5EF4-FFF2-40B4-BE49-F238E27FC236}">
                <a16:creationId xmlns="" xmlns:a16="http://schemas.microsoft.com/office/drawing/2014/main" id="{71A15913-AE4B-48A4-8A2F-A6C327060660}"/>
              </a:ext>
            </a:extLst>
          </p:cNvPr>
          <p:cNvSpPr txBox="1">
            <a:spLocks noChangeArrowheads="1"/>
          </p:cNvSpPr>
          <p:nvPr/>
        </p:nvSpPr>
        <p:spPr bwMode="auto">
          <a:xfrm>
            <a:off x="2386184" y="6125941"/>
            <a:ext cx="5365750" cy="584775"/>
          </a:xfrm>
          <a:prstGeom prst="rect">
            <a:avLst/>
          </a:prstGeom>
          <a:solidFill>
            <a:schemeClr val="bg2"/>
          </a:solidFill>
          <a:ln>
            <a:noFill/>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3200" b="1" i="0" u="none" strike="noStrike" kern="1200" cap="none" spc="0" normalizeH="0" baseline="0" noProof="0" dirty="0">
                <a:ln>
                  <a:noFill/>
                </a:ln>
                <a:solidFill>
                  <a:srgbClr val="FF3300"/>
                </a:solidFill>
                <a:effectLst/>
                <a:uLnTx/>
                <a:uFillTx/>
                <a:latin typeface="Times New Roman" panose="02020603050405020304" pitchFamily="18" charset="0"/>
                <a:ea typeface="+mn-ea"/>
                <a:cs typeface="Times New Roman" panose="02020603050405020304" pitchFamily="18" charset="0"/>
              </a:rPr>
              <a:t>M</a:t>
            </a: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bức</a:t>
            </a:r>
            <a:r>
              <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190CC6"/>
                </a:solidFill>
                <a:effectLst/>
                <a:uLnTx/>
                <a:uFillTx/>
                <a:latin typeface="Times New Roman" panose="02020603050405020304" pitchFamily="18" charset="0"/>
                <a:ea typeface="+mn-ea"/>
                <a:cs typeface="Times New Roman" panose="02020603050405020304" pitchFamily="18" charset="0"/>
              </a:rPr>
              <a:t>tranh</a:t>
            </a:r>
            <a:r>
              <a:rPr kumimoji="0" lang="en-US" altLang="en-US" sz="3200" b="1" i="0" u="none" strike="noStrike" kern="1200" cap="none" spc="0" normalizeH="0" baseline="0" noProof="0" dirty="0">
                <a:ln>
                  <a:noFill/>
                </a:ln>
                <a:solidFill>
                  <a:srgbClr val="190CC6"/>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 </a:t>
            </a:r>
            <a:r>
              <a:rPr kumimoji="0" lang="en-US" altLang="en-US" sz="32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quả</a:t>
            </a:r>
            <a:r>
              <a:rPr kumimoji="0" lang="en-US" altLang="en-US" sz="32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190CC6"/>
                </a:solidFill>
                <a:effectLst/>
                <a:uLnTx/>
                <a:uFillTx/>
                <a:latin typeface="Times New Roman" panose="02020603050405020304" pitchFamily="18" charset="0"/>
                <a:ea typeface="+mn-ea"/>
                <a:cs typeface="Times New Roman" panose="02020603050405020304" pitchFamily="18" charset="0"/>
              </a:rPr>
              <a:t>chanh</a:t>
            </a:r>
            <a:endParaRPr kumimoji="0" lang="en-US" altLang="en-US" sz="3200" b="1" i="0"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endParaRPr>
          </a:p>
        </p:txBody>
      </p:sp>
      <p:sp>
        <p:nvSpPr>
          <p:cNvPr id="6164" name="Rectangle 20">
            <a:extLst>
              <a:ext uri="{FF2B5EF4-FFF2-40B4-BE49-F238E27FC236}">
                <a16:creationId xmlns="" xmlns:a16="http://schemas.microsoft.com/office/drawing/2014/main" id="{AE2F9615-2B19-4173-ADB7-72F514D73C66}"/>
              </a:ext>
            </a:extLst>
          </p:cNvPr>
          <p:cNvSpPr>
            <a:spLocks noChangeArrowheads="1"/>
          </p:cNvSpPr>
          <p:nvPr/>
        </p:nvSpPr>
        <p:spPr bwMode="auto">
          <a:xfrm>
            <a:off x="0" y="0"/>
            <a:ext cx="9144000" cy="6858000"/>
          </a:xfrm>
          <a:prstGeom prst="rect">
            <a:avLst/>
          </a:prstGeom>
          <a:noFill/>
          <a:ln w="57150">
            <a:pattFill prst="sphere">
              <a:fgClr>
                <a:srgbClr val="0000FF"/>
              </a:fgClr>
              <a:bgClr>
                <a:srgbClr val="FF0000"/>
              </a:bgClr>
            </a:patt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vi-VN" altLang="en-US" sz="4000" b="1" i="0" u="none" strike="noStrike" kern="1200" cap="none" spc="0" normalizeH="0" baseline="0" noProof="0">
              <a:ln>
                <a:noFill/>
              </a:ln>
              <a:solidFill>
                <a:srgbClr val="000000"/>
              </a:solidFill>
              <a:effectLst/>
              <a:uLnTx/>
              <a:uFillTx/>
              <a:latin typeface="VNI-Times" pitchFamily="2" charset="0"/>
              <a:ea typeface="+mn-ea"/>
              <a:cs typeface="+mn-cs"/>
            </a:endParaRPr>
          </a:p>
        </p:txBody>
      </p:sp>
      <p:sp>
        <p:nvSpPr>
          <p:cNvPr id="7" name="TextBox 6">
            <a:extLst>
              <a:ext uri="{FF2B5EF4-FFF2-40B4-BE49-F238E27FC236}">
                <a16:creationId xmlns="" xmlns:a16="http://schemas.microsoft.com/office/drawing/2014/main" id="{86826FF3-7650-4307-AA46-A574C656BCA9}"/>
              </a:ext>
            </a:extLst>
          </p:cNvPr>
          <p:cNvSpPr txBox="1">
            <a:spLocks noChangeArrowheads="1"/>
          </p:cNvSpPr>
          <p:nvPr/>
        </p:nvSpPr>
        <p:spPr bwMode="auto">
          <a:xfrm>
            <a:off x="295275" y="2879725"/>
            <a:ext cx="216376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ea typeface="Tahoma" panose="020B0604030504040204" pitchFamily="34" charset="0"/>
                <a:cs typeface="Times New Roman" panose="02020603050405020304" pitchFamily="18" charset="0"/>
              </a:rPr>
              <a:t>t</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ờ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báo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báo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cáo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thông</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báo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Tahoma" panose="020B0604030504040204" pitchFamily="34" charset="0"/>
                <a:cs typeface="Times New Roman" panose="02020603050405020304" pitchFamily="18" charset="0"/>
              </a:rPr>
              <a:t>…</a:t>
            </a:r>
          </a:p>
        </p:txBody>
      </p:sp>
      <p:sp>
        <p:nvSpPr>
          <p:cNvPr id="10" name="TextBox 9">
            <a:extLst>
              <a:ext uri="{FF2B5EF4-FFF2-40B4-BE49-F238E27FC236}">
                <a16:creationId xmlns="" xmlns:a16="http://schemas.microsoft.com/office/drawing/2014/main" id="{DFCCA093-0FD8-4A2A-B5CC-A382BB721190}"/>
              </a:ext>
            </a:extLst>
          </p:cNvPr>
          <p:cNvSpPr txBox="1">
            <a:spLocks noChangeArrowheads="1"/>
          </p:cNvSpPr>
          <p:nvPr/>
        </p:nvSpPr>
        <p:spPr bwMode="auto">
          <a:xfrm>
            <a:off x="295275" y="4673252"/>
            <a:ext cx="216376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q</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uý</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báu</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err="1">
                <a:solidFill>
                  <a:srgbClr val="7030A0"/>
                </a:solidFill>
                <a:latin typeface="Times New Roman" panose="02020603050405020304" pitchFamily="18" charset="0"/>
                <a:cs typeface="Times New Roman" panose="02020603050405020304" pitchFamily="18" charset="0"/>
              </a:rPr>
              <a:t>kho</a:t>
            </a:r>
            <a:r>
              <a:rPr lang="en-US" altLang="en-US" sz="2800" b="1" dirty="0">
                <a:solidFill>
                  <a:srgbClr val="7030A0"/>
                </a:solidFill>
                <a:latin typeface="Times New Roman" panose="02020603050405020304" pitchFamily="18" charset="0"/>
                <a:cs typeface="Times New Roman" panose="02020603050405020304" pitchFamily="18" charset="0"/>
              </a:rPr>
              <a:t> b</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áu</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c</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hâu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báu</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1" name="TextBox 10">
            <a:extLst>
              <a:ext uri="{FF2B5EF4-FFF2-40B4-BE49-F238E27FC236}">
                <a16:creationId xmlns="" xmlns:a16="http://schemas.microsoft.com/office/drawing/2014/main" id="{7272CB03-3E96-4A84-93CD-27F92498FE43}"/>
              </a:ext>
            </a:extLst>
          </p:cNvPr>
          <p:cNvSpPr txBox="1">
            <a:spLocks noChangeArrowheads="1"/>
          </p:cNvSpPr>
          <p:nvPr/>
        </p:nvSpPr>
        <p:spPr bwMode="auto">
          <a:xfrm>
            <a:off x="2459038" y="2889052"/>
            <a:ext cx="206216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t</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o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cao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cao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vút</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chiều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cao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p>
        </p:txBody>
      </p:sp>
      <p:sp>
        <p:nvSpPr>
          <p:cNvPr id="13" name="TextBox 12">
            <a:extLst>
              <a:ext uri="{FF2B5EF4-FFF2-40B4-BE49-F238E27FC236}">
                <a16:creationId xmlns="" xmlns:a16="http://schemas.microsoft.com/office/drawing/2014/main" id="{0C53ECA1-B1DF-478D-955A-1CC9F68EC135}"/>
              </a:ext>
            </a:extLst>
          </p:cNvPr>
          <p:cNvSpPr txBox="1">
            <a:spLocks noChangeArrowheads="1"/>
          </p:cNvSpPr>
          <p:nvPr/>
        </p:nvSpPr>
        <p:spPr bwMode="auto">
          <a:xfrm>
            <a:off x="2398816" y="4654550"/>
            <a:ext cx="22590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c</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ây</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cau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cau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có</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trầu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cau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5" name="TextBox 14">
            <a:extLst>
              <a:ext uri="{FF2B5EF4-FFF2-40B4-BE49-F238E27FC236}">
                <a16:creationId xmlns="" xmlns:a16="http://schemas.microsoft.com/office/drawing/2014/main" id="{B6106F9F-E858-4033-9D1D-9538CB49A9DC}"/>
              </a:ext>
            </a:extLst>
          </p:cNvPr>
          <p:cNvSpPr txBox="1">
            <a:spLocks noChangeArrowheads="1"/>
          </p:cNvSpPr>
          <p:nvPr/>
        </p:nvSpPr>
        <p:spPr bwMode="auto">
          <a:xfrm>
            <a:off x="4622802" y="2874963"/>
            <a:ext cx="21320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l</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ao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xao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phi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lao</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xôn</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xao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lao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đao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7" name="TextBox 16">
            <a:extLst>
              <a:ext uri="{FF2B5EF4-FFF2-40B4-BE49-F238E27FC236}">
                <a16:creationId xmlns="" xmlns:a16="http://schemas.microsoft.com/office/drawing/2014/main" id="{5AA4DCEB-D7D2-4638-938A-190ABDD2B1A6}"/>
              </a:ext>
            </a:extLst>
          </p:cNvPr>
          <p:cNvSpPr txBox="1">
            <a:spLocks noChangeArrowheads="1"/>
          </p:cNvSpPr>
          <p:nvPr/>
        </p:nvSpPr>
        <p:spPr bwMode="auto">
          <a:xfrm>
            <a:off x="4760913" y="4670425"/>
            <a:ext cx="2106612"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l</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au </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nhà</a:t>
            </a:r>
            <a:r>
              <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cây</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lau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lau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dọn</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endPar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19" name="TextBox 18">
            <a:extLst>
              <a:ext uri="{FF2B5EF4-FFF2-40B4-BE49-F238E27FC236}">
                <a16:creationId xmlns="" xmlns:a16="http://schemas.microsoft.com/office/drawing/2014/main" id="{1DA9BAFA-6E6F-4DDD-80AA-541667B998F2}"/>
              </a:ext>
            </a:extLst>
          </p:cNvPr>
          <p:cNvSpPr txBox="1">
            <a:spLocks noChangeArrowheads="1"/>
          </p:cNvSpPr>
          <p:nvPr/>
        </p:nvSpPr>
        <p:spPr bwMode="auto">
          <a:xfrm>
            <a:off x="6864350" y="2881313"/>
            <a:ext cx="20542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c</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hào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mào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cái</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mào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mào</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gà</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 </a:t>
            </a:r>
            <a:endPar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21" name="TextBox 20">
            <a:extLst>
              <a:ext uri="{FF2B5EF4-FFF2-40B4-BE49-F238E27FC236}">
                <a16:creationId xmlns="" xmlns:a16="http://schemas.microsoft.com/office/drawing/2014/main" id="{D17AE728-901B-4C66-9823-237ADABAF41A}"/>
              </a:ext>
            </a:extLst>
          </p:cNvPr>
          <p:cNvSpPr txBox="1">
            <a:spLocks noChangeArrowheads="1"/>
          </p:cNvSpPr>
          <p:nvPr/>
        </p:nvSpPr>
        <p:spPr bwMode="auto">
          <a:xfrm>
            <a:off x="6754813" y="4710043"/>
            <a:ext cx="2459037"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lang="en-US" altLang="en-US" sz="2800" b="1" dirty="0">
                <a:solidFill>
                  <a:srgbClr val="7030A0"/>
                </a:solidFill>
                <a:latin typeface="Times New Roman" panose="02020603050405020304" pitchFamily="18" charset="0"/>
                <a:cs typeface="Times New Roman" panose="02020603050405020304" pitchFamily="18" charset="0"/>
              </a:rPr>
              <a:t>m</a:t>
            </a:r>
            <a:r>
              <a:rPr kumimoji="0" lang="en-US" altLang="en-US" sz="2800" b="1" i="0" u="none" strike="noStrike" kern="1200" cap="none" spc="0" normalizeH="0" baseline="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àu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mỡ</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màu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sắc</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hoa</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a:t>
            </a:r>
            <a:r>
              <a:rPr kumimoji="0" lang="en-US" altLang="en-US" sz="2800" b="1" i="0" u="none" strike="noStrike" kern="1200" cap="none" spc="0" normalizeH="0" noProof="0" dirty="0" err="1">
                <a:ln>
                  <a:noFill/>
                </a:ln>
                <a:solidFill>
                  <a:srgbClr val="7030A0"/>
                </a:solidFill>
                <a:effectLst/>
                <a:uLnTx/>
                <a:uFillTx/>
                <a:latin typeface="Times New Roman" panose="02020603050405020304" pitchFamily="18" charset="0"/>
                <a:ea typeface="+mn-ea"/>
                <a:cs typeface="Times New Roman" panose="02020603050405020304" pitchFamily="18" charset="0"/>
              </a:rPr>
              <a:t>màu</a:t>
            </a:r>
            <a:r>
              <a:rPr kumimoji="0" lang="en-US" altLang="en-US" sz="2800" b="1" i="0" u="none" strike="noStrike" kern="1200" cap="none" spc="0" normalizeH="0" noProof="0" dirty="0">
                <a:ln>
                  <a:noFill/>
                </a:ln>
                <a:solidFill>
                  <a:srgbClr val="7030A0"/>
                </a:solidFill>
                <a:effectLst/>
                <a:uLnTx/>
                <a:uFillTx/>
                <a:latin typeface="Times New Roman" panose="02020603050405020304" pitchFamily="18" charset="0"/>
                <a:ea typeface="+mn-ea"/>
                <a:cs typeface="Times New Roman" panose="02020603050405020304" pitchFamily="18" charset="0"/>
              </a:rPr>
              <a:t>, … </a:t>
            </a:r>
            <a:endParaRPr kumimoji="0" lang="en-US" altLang="en-US" sz="2800" b="1" i="0" u="none" strike="noStrike" kern="1200" cap="none" spc="0" normalizeH="0" baseline="0" noProof="0" dirty="0">
              <a:ln>
                <a:noFill/>
              </a:ln>
              <a:solidFill>
                <a:srgbClr val="7030A0"/>
              </a:solidFill>
              <a:effectLst/>
              <a:uLnTx/>
              <a:uFillTx/>
              <a:latin typeface="Times New Roman" panose="02020603050405020304" pitchFamily="18" charset="0"/>
              <a:ea typeface="+mn-ea"/>
              <a:cs typeface="Times New Roman" panose="02020603050405020304" pitchFamily="18" charset="0"/>
            </a:endParaRPr>
          </a:p>
        </p:txBody>
      </p:sp>
      <p:sp>
        <p:nvSpPr>
          <p:cNvPr id="23" name="Text Box 6">
            <a:extLst>
              <a:ext uri="{FF2B5EF4-FFF2-40B4-BE49-F238E27FC236}">
                <a16:creationId xmlns="" xmlns:a16="http://schemas.microsoft.com/office/drawing/2014/main" id="{CEA609F9-D0DE-45A7-97C4-80C76A7F6326}"/>
              </a:ext>
            </a:extLst>
          </p:cNvPr>
          <p:cNvSpPr txBox="1">
            <a:spLocks noChangeArrowheads="1"/>
          </p:cNvSpPr>
          <p:nvPr/>
        </p:nvSpPr>
        <p:spPr bwMode="auto">
          <a:xfrm>
            <a:off x="32924" y="1424294"/>
            <a:ext cx="9006300" cy="584775"/>
          </a:xfrm>
          <a:prstGeom prst="rect">
            <a:avLst/>
          </a:prstGeom>
          <a:solidFill>
            <a:schemeClr val="bg2"/>
          </a:solidFill>
          <a:ln>
            <a:noFill/>
          </a:ln>
        </p:spPr>
        <p:txBody>
          <a:bodyPr wrap="square">
            <a:spAutoFit/>
          </a:bodyPr>
          <a:lstStyle>
            <a:lvl1pPr indent="2317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231775" algn="just" defTabSz="914400" rtl="0" eaLnBrk="1" fontAlgn="base" latinLnBrk="0" hangingPunct="1">
              <a:lnSpc>
                <a:spcPct val="100000"/>
              </a:lnSpc>
              <a:spcBef>
                <a:spcPct val="45000"/>
              </a:spcBef>
              <a:spcAft>
                <a:spcPct val="0"/>
              </a:spcAft>
              <a:buClrTx/>
              <a:buSzTx/>
              <a:buFontTx/>
              <a:buNone/>
              <a:tabLst/>
              <a:defRPr/>
            </a:pPr>
            <a:r>
              <a:rPr kumimoji="0" lang="en-US" altLang="en-US" sz="2800" b="0" i="1" u="none" strike="noStrike" kern="1200" cap="none" spc="0" normalizeH="0" baseline="0" noProof="0" dirty="0">
                <a:ln>
                  <a:noFill/>
                </a:ln>
                <a:solidFill>
                  <a:srgbClr val="000000"/>
                </a:solidFill>
                <a:effectLst/>
                <a:uLnTx/>
                <a:uFillTx/>
                <a:latin typeface="Times New Roman" panose="02020603050405020304" pitchFamily="18" charset="0"/>
                <a:ea typeface="+mn-ea"/>
                <a:cs typeface="Times New Roman" panose="02020603050405020304" pitchFamily="18" charset="0"/>
              </a:rPr>
              <a:t> </a:t>
            </a:r>
            <a:r>
              <a:rPr lang="en-US" altLang="en-US" b="1" dirty="0">
                <a:solidFill>
                  <a:srgbClr val="00B050"/>
                </a:solidFill>
                <a:latin typeface="Times New Roman" panose="02020603050405020304" pitchFamily="18" charset="0"/>
                <a:cs typeface="Times New Roman" panose="02020603050405020304" pitchFamily="18" charset="0"/>
              </a:rPr>
              <a:t>b</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Từ</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ngữ</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chứa</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các</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tiếng</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có</a:t>
            </a:r>
            <a:r>
              <a:rPr kumimoji="0" lang="en-US" alt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noProof="0" dirty="0" err="1">
                <a:ln>
                  <a:noFill/>
                </a:ln>
                <a:solidFill>
                  <a:srgbClr val="00B050"/>
                </a:solidFill>
                <a:effectLst/>
                <a:uLnTx/>
                <a:uFillTx/>
                <a:latin typeface="Times New Roman" panose="02020603050405020304" pitchFamily="18" charset="0"/>
                <a:ea typeface="+mn-ea"/>
                <a:cs typeface="Times New Roman" panose="02020603050405020304" pitchFamily="18" charset="0"/>
              </a:rPr>
              <a:t>vần</a:t>
            </a:r>
            <a:r>
              <a:rPr kumimoji="0" lang="en-US" altLang="en-US" sz="3200" b="1" i="0" u="none" strike="noStrike" kern="1200" cap="none" spc="0" normalizeH="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ao</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hay </a:t>
            </a:r>
            <a:r>
              <a:rPr kumimoji="0" lang="en-US" alt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au</a:t>
            </a:r>
            <a:r>
              <a:rPr kumimoji="0" lang="en-US" altLang="en-US" sz="3200" b="1" i="0" u="none" strike="noStrike" kern="1200" cap="none" spc="0" normalizeH="0" baseline="0" noProof="0" dirty="0">
                <a:ln>
                  <a:noFill/>
                </a:ln>
                <a:solidFill>
                  <a:srgbClr val="00B050"/>
                </a:solidFill>
                <a:effectLst/>
                <a:uLnTx/>
                <a:uFillTx/>
                <a:latin typeface="Times New Roman" panose="02020603050405020304" pitchFamily="18" charset="0"/>
                <a:ea typeface="+mn-ea"/>
                <a:cs typeface="Times New Roman" panose="02020603050405020304" pitchFamily="18" charset="0"/>
              </a:rPr>
              <a:t>:</a:t>
            </a:r>
          </a:p>
        </p:txBody>
      </p:sp>
      <p:sp>
        <p:nvSpPr>
          <p:cNvPr id="6174" name="Text Box 6">
            <a:extLst>
              <a:ext uri="{FF2B5EF4-FFF2-40B4-BE49-F238E27FC236}">
                <a16:creationId xmlns="" xmlns:a16="http://schemas.microsoft.com/office/drawing/2014/main" id="{E683EF1E-97CE-4052-8E12-1410495E3A25}"/>
              </a:ext>
            </a:extLst>
          </p:cNvPr>
          <p:cNvSpPr txBox="1">
            <a:spLocks noChangeArrowheads="1"/>
          </p:cNvSpPr>
          <p:nvPr/>
        </p:nvSpPr>
        <p:spPr bwMode="auto">
          <a:xfrm>
            <a:off x="-1" y="95864"/>
            <a:ext cx="9039225" cy="1200329"/>
          </a:xfrm>
          <a:prstGeom prst="rect">
            <a:avLst/>
          </a:prstGeom>
          <a:solidFill>
            <a:srgbClr val="FFFF00"/>
          </a:solidFill>
          <a:ln>
            <a:noFill/>
          </a:ln>
        </p:spPr>
        <p:txBody>
          <a:bodyPr wrap="square">
            <a:spAutoFit/>
          </a:bodyPr>
          <a:lstStyle>
            <a:lvl1pPr indent="231775">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marL="0" marR="0" lvl="0" indent="231775" algn="just" defTabSz="914400" rtl="0" eaLnBrk="1" fontAlgn="base" latinLnBrk="0" hangingPunct="1">
              <a:lnSpc>
                <a:spcPct val="100000"/>
              </a:lnSpc>
              <a:spcBef>
                <a:spcPct val="45000"/>
              </a:spcBef>
              <a:spcAft>
                <a:spcPct val="0"/>
              </a:spcAft>
              <a:buClrTx/>
              <a:buSzTx/>
              <a:buFontTx/>
              <a:buNone/>
              <a:tabLst/>
              <a:defRPr/>
            </a:pP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2.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Tìm</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viết</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vào</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vở</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những</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từ</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ngữ</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chứa</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các</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tiếng</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đã</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altLang="en-US" sz="36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cho</a:t>
            </a:r>
            <a:r>
              <a:rPr kumimoji="0" lang="en-US" altLang="en-US" sz="36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a:t>
            </a:r>
            <a:endParaRPr kumimoji="0" lang="en-US" altLang="en-US" sz="3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1287076"/>
      </p:ext>
    </p:extLst>
  </p:cSld>
  <p:clrMapOvr>
    <a:masterClrMapping/>
  </p:clrMapOvr>
  <p:transition spd="slow">
    <p:circl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42"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8212"/>
                                        </p:tgtEl>
                                        <p:attrNameLst>
                                          <p:attrName>style.visibility</p:attrName>
                                        </p:attrNameLst>
                                      </p:cBhvr>
                                      <p:to>
                                        <p:strVal val="visible"/>
                                      </p:to>
                                    </p:set>
                                    <p:animEffect transition="in" filter="barn(inVertical)">
                                      <p:cBhvr>
                                        <p:cTn id="18" dur="500"/>
                                        <p:tgtEl>
                                          <p:spTgt spid="8212"/>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2000"/>
                                        <p:tgtEl>
                                          <p:spTgt spid="7"/>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barn(inVertical)">
                                      <p:cBhvr>
                                        <p:cTn id="28" dur="500"/>
                                        <p:tgtEl>
                                          <p:spTgt spid="10"/>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wipe(down)">
                                      <p:cBhvr>
                                        <p:cTn id="33" dur="500"/>
                                        <p:tgtEl>
                                          <p:spTgt spid="11"/>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barn(inVertical)">
                                      <p:cBhvr>
                                        <p:cTn id="38" dur="500"/>
                                        <p:tgtEl>
                                          <p:spTgt spid="13"/>
                                        </p:tgtEl>
                                      </p:cBhvr>
                                    </p:animEffect>
                                  </p:childTnLst>
                                </p:cTn>
                              </p:par>
                            </p:childTnLst>
                          </p:cTn>
                        </p:par>
                      </p:childTnLst>
                    </p:cTn>
                  </p:par>
                  <p:par>
                    <p:cTn id="39" fill="hold" nodeType="clickPar">
                      <p:stCondLst>
                        <p:cond delay="indefinite"/>
                      </p:stCondLst>
                      <p:childTnLst>
                        <p:par>
                          <p:cTn id="40" fill="hold" nodeType="withGroup">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barn(inVertical)">
                                      <p:cBhvr>
                                        <p:cTn id="43" dur="500"/>
                                        <p:tgtEl>
                                          <p:spTgt spid="15"/>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circle(in)">
                                      <p:cBhvr>
                                        <p:cTn id="48" dur="2000"/>
                                        <p:tgtEl>
                                          <p:spTgt spid="17"/>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2" presetClass="entr" presetSubtype="4" fill="hold" grpId="0" nodeType="click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additive="base">
                                        <p:cTn id="53" dur="500" fill="hold"/>
                                        <p:tgtEl>
                                          <p:spTgt spid="19"/>
                                        </p:tgtEl>
                                        <p:attrNameLst>
                                          <p:attrName>ppt_x</p:attrName>
                                        </p:attrNameLst>
                                      </p:cBhvr>
                                      <p:tavLst>
                                        <p:tav tm="0">
                                          <p:val>
                                            <p:strVal val="#ppt_x"/>
                                          </p:val>
                                        </p:tav>
                                        <p:tav tm="100000">
                                          <p:val>
                                            <p:strVal val="#ppt_x"/>
                                          </p:val>
                                        </p:tav>
                                      </p:tavLst>
                                    </p:anim>
                                    <p:anim calcmode="lin" valueType="num">
                                      <p:cBhvr additive="base">
                                        <p:cTn id="5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55" fill="hold" nodeType="clickPar">
                      <p:stCondLst>
                        <p:cond delay="indefinite"/>
                      </p:stCondLst>
                      <p:childTnLst>
                        <p:par>
                          <p:cTn id="56" fill="hold" nodeType="withGroup">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12" grpId="0" animBg="1"/>
      <p:bldP spid="7" grpId="0"/>
      <p:bldP spid="10" grpId="0"/>
      <p:bldP spid="11" grpId="0"/>
      <p:bldP spid="13" grpId="0"/>
      <p:bldP spid="15" grpId="0"/>
      <p:bldP spid="17" grpId="0"/>
      <p:bldP spid="19" grpId="0"/>
      <p:bldP spid="21" grpId="0"/>
      <p:bldP spid="23"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12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7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9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4.xml><?xml version="1.0" encoding="utf-8"?>
<a:theme xmlns:a="http://schemas.openxmlformats.org/drawingml/2006/main" name="13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5.xml><?xml version="1.0" encoding="utf-8"?>
<a:theme xmlns:a="http://schemas.openxmlformats.org/drawingml/2006/main" name="41_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ppt/theme/themeOverride2.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otalTime>662</TotalTime>
  <Words>820</Words>
  <Application>Microsoft Office PowerPoint</Application>
  <PresentationFormat>On-screen Show (4:3)</PresentationFormat>
  <Paragraphs>130</Paragraphs>
  <Slides>16</Slides>
  <Notes>0</Notes>
  <HiddenSlides>0</HiddenSlides>
  <MMClips>1</MMClips>
  <ScaleCrop>false</ScaleCrop>
  <HeadingPairs>
    <vt:vector size="4" baseType="variant">
      <vt:variant>
        <vt:lpstr>Theme</vt:lpstr>
      </vt:variant>
      <vt:variant>
        <vt:i4>5</vt:i4>
      </vt:variant>
      <vt:variant>
        <vt:lpstr>Slide Titles</vt:lpstr>
      </vt:variant>
      <vt:variant>
        <vt:i4>16</vt:i4>
      </vt:variant>
    </vt:vector>
  </HeadingPairs>
  <TitlesOfParts>
    <vt:vector size="21" baseType="lpstr">
      <vt:lpstr>12_Trek</vt:lpstr>
      <vt:lpstr>7_Trek</vt:lpstr>
      <vt:lpstr>9_Trek</vt:lpstr>
      <vt:lpstr>13_Trek</vt:lpstr>
      <vt:lpstr>41_Trek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Nguyen Thi Hung GV</dc:creator>
  <cp:lastModifiedBy>PC</cp:lastModifiedBy>
  <cp:revision>69</cp:revision>
  <dcterms:created xsi:type="dcterms:W3CDTF">2021-11-28T01:26:53Z</dcterms:created>
  <dcterms:modified xsi:type="dcterms:W3CDTF">2021-12-14T15:23:00Z</dcterms:modified>
</cp:coreProperties>
</file>